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5.xml" ContentType="application/vnd.openxmlformats-officedocument.presentationml.notesSlide+xml"/>
  <Override PartName="/ppt/tags/tag5.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p:sldMasterIdLst>
    <p:sldMasterId id="2147483648" r:id="rId1"/>
  </p:sldMasterIdLst>
  <p:notesMasterIdLst>
    <p:notesMasterId r:id="rId24"/>
  </p:notesMasterIdLst>
  <p:sldIdLst>
    <p:sldId id="347" r:id="rId2"/>
    <p:sldId id="418" r:id="rId3"/>
    <p:sldId id="350" r:id="rId4"/>
    <p:sldId id="419" r:id="rId5"/>
    <p:sldId id="355" r:id="rId6"/>
    <p:sldId id="352" r:id="rId7"/>
    <p:sldId id="353" r:id="rId8"/>
    <p:sldId id="354" r:id="rId9"/>
    <p:sldId id="365" r:id="rId10"/>
    <p:sldId id="357" r:id="rId11"/>
    <p:sldId id="358" r:id="rId12"/>
    <p:sldId id="393" r:id="rId13"/>
    <p:sldId id="356" r:id="rId14"/>
    <p:sldId id="395" r:id="rId15"/>
    <p:sldId id="414" r:id="rId16"/>
    <p:sldId id="415" r:id="rId17"/>
    <p:sldId id="367" r:id="rId18"/>
    <p:sldId id="361" r:id="rId19"/>
    <p:sldId id="360" r:id="rId20"/>
    <p:sldId id="410" r:id="rId21"/>
    <p:sldId id="416" r:id="rId22"/>
    <p:sldId id="417" r:id="rId23"/>
  </p:sldIdLst>
  <p:sldSz cx="12192000" cy="6858000"/>
  <p:notesSz cx="6858000" cy="9144000"/>
  <p:custDataLst>
    <p:tags r:id="rId25"/>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71D"/>
    <a:srgbClr val="5050B7"/>
    <a:srgbClr val="EF2A7E"/>
    <a:srgbClr val="EEDDB2"/>
    <a:srgbClr val="E6ADB4"/>
    <a:srgbClr val="EA8032"/>
    <a:srgbClr val="1D2636"/>
    <a:srgbClr val="141F30"/>
    <a:srgbClr val="17273E"/>
    <a:srgbClr val="2A2D3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860" autoAdjust="0"/>
    <p:restoredTop sz="94660"/>
  </p:normalViewPr>
  <p:slideViewPr>
    <p:cSldViewPr>
      <p:cViewPr varScale="1">
        <p:scale>
          <a:sx n="66" d="100"/>
          <a:sy n="66" d="100"/>
        </p:scale>
        <p:origin x="1026"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gs" Target="tags/tag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3_4">
  <dgm:title val=""/>
  <dgm:desc val=""/>
  <dgm:catLst>
    <dgm:cat type="accent3" pri="11400"/>
  </dgm:catLst>
  <dgm:styleLbl name="node0">
    <dgm:fillClrLst meth="cycle">
      <a:schemeClr val="accent3">
        <a:shade val="60000"/>
      </a:schemeClr>
    </dgm:fillClrLst>
    <dgm:linClrLst meth="repeat">
      <a:schemeClr val="lt1"/>
    </dgm:linClrLst>
    <dgm:effectClrLst/>
    <dgm:txLinClrLst/>
    <dgm:txFillClrLst/>
    <dgm:txEffectClrLst/>
  </dgm:styleLbl>
  <dgm:styleLbl name="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alignNode1">
    <dgm:fillClrLst meth="cycle">
      <a:schemeClr val="accent3">
        <a:shade val="50000"/>
      </a:schemeClr>
      <a:schemeClr val="accent3">
        <a:tint val="55000"/>
      </a:schemeClr>
    </dgm:fillClrLst>
    <dgm:linClrLst meth="cycle">
      <a:schemeClr val="accent3">
        <a:shade val="50000"/>
      </a:schemeClr>
      <a:schemeClr val="accent3">
        <a:tint val="55000"/>
      </a:schemeClr>
    </dgm:linClrLst>
    <dgm:effectClrLst/>
    <dgm:txLinClrLst/>
    <dgm:txFillClrLst/>
    <dgm:txEffectClrLst/>
  </dgm:styleLbl>
  <dgm:styleLbl name="ln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vennNode1">
    <dgm:fillClrLst meth="cycle">
      <a:schemeClr val="accent3">
        <a:shade val="80000"/>
        <a:alpha val="50000"/>
      </a:schemeClr>
      <a:schemeClr val="accent3">
        <a:tint val="50000"/>
        <a:alpha val="50000"/>
      </a:schemeClr>
    </dgm:fillClrLst>
    <dgm:linClrLst meth="repeat">
      <a:schemeClr val="lt1"/>
    </dgm:linClrLst>
    <dgm:effectClrLst/>
    <dgm:txLinClrLst/>
    <dgm:txFillClrLst/>
    <dgm:txEffectClrLst/>
  </dgm:styleLbl>
  <dgm:styleLbl name="node2">
    <dgm:fillClrLst>
      <a:schemeClr val="accent3">
        <a:shade val="80000"/>
      </a:schemeClr>
    </dgm:fillClrLst>
    <dgm:linClrLst meth="repeat">
      <a:schemeClr val="lt1"/>
    </dgm:linClrLst>
    <dgm:effectClrLst/>
    <dgm:txLinClrLst/>
    <dgm:txFillClrLst/>
    <dgm:txEffectClrLst/>
  </dgm:styleLbl>
  <dgm:styleLbl name="node3">
    <dgm:fillClrLst>
      <a:schemeClr val="accent3">
        <a:tint val="99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f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b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sibTrans1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0000"/>
      </a:schemeClr>
    </dgm:fillClrLst>
    <dgm:linClrLst meth="repeat">
      <a:schemeClr val="lt1"/>
    </dgm:linClrLst>
    <dgm:effectClrLst/>
    <dgm:txLinClrLst/>
    <dgm:txFillClrLst/>
    <dgm:txEffectClrLst/>
  </dgm:styleLbl>
  <dgm:styleLbl name="asst3">
    <dgm:fillClrLst>
      <a:schemeClr val="accent3">
        <a:tint val="70000"/>
      </a:schemeClr>
    </dgm:fillClrLst>
    <dgm:linClrLst meth="repeat">
      <a:schemeClr val="lt1"/>
    </dgm:linClrLst>
    <dgm:effectClrLst/>
    <dgm:txLinClrLst/>
    <dgm:txFillClrLst/>
    <dgm:txEffectClrLst/>
  </dgm:styleLbl>
  <dgm:styleLbl name="asst4">
    <dgm:fillClrLst>
      <a:schemeClr val="accent3">
        <a:tint val="5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align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bgAccFollowNode1">
    <dgm:fillClrLst meth="repeat">
      <a:schemeClr val="accent3">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55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3D4C281-DCEC-44CF-BE27-194B2C481FD7}" type="doc">
      <dgm:prSet loTypeId="urn:microsoft.com/office/officeart/2005/8/layout/hierarchy2" loCatId="hierarchy" qsTypeId="urn:microsoft.com/office/officeart/2005/8/quickstyle/simple1" qsCatId="simple" csTypeId="urn:microsoft.com/office/officeart/2005/8/colors/accent0_1" csCatId="mainScheme" phldr="1"/>
      <dgm:spPr/>
      <dgm:t>
        <a:bodyPr/>
        <a:lstStyle/>
        <a:p>
          <a:endParaRPr lang="zh-CN" altLang="en-US"/>
        </a:p>
      </dgm:t>
    </dgm:pt>
    <dgm:pt modelId="{FE21EA97-0341-4626-927C-61FFEE8E7064}">
      <dgm:prSet phldrT="[文本]"/>
      <dgm:spPr/>
      <dgm:t>
        <a:bodyPr/>
        <a:lstStyle/>
        <a:p>
          <a:r>
            <a:rPr lang="en-US" altLang="zh-CN" dirty="0"/>
            <a:t>THE TEXT</a:t>
          </a:r>
          <a:endParaRPr lang="zh-CN" altLang="en-US" dirty="0"/>
        </a:p>
      </dgm:t>
    </dgm:pt>
    <dgm:pt modelId="{EBDFDB93-9087-4D4F-A15F-26956C663615}" type="parTrans" cxnId="{40EBE0CF-79FC-445B-B0DA-AE71E41E272A}">
      <dgm:prSet/>
      <dgm:spPr/>
      <dgm:t>
        <a:bodyPr/>
        <a:lstStyle/>
        <a:p>
          <a:endParaRPr lang="zh-CN" altLang="en-US"/>
        </a:p>
      </dgm:t>
    </dgm:pt>
    <dgm:pt modelId="{492AAA4A-FC92-4AB6-B439-E7323C85AD59}" type="sibTrans" cxnId="{40EBE0CF-79FC-445B-B0DA-AE71E41E272A}">
      <dgm:prSet/>
      <dgm:spPr/>
      <dgm:t>
        <a:bodyPr/>
        <a:lstStyle/>
        <a:p>
          <a:endParaRPr lang="zh-CN" altLang="en-US"/>
        </a:p>
      </dgm:t>
    </dgm:pt>
    <dgm:pt modelId="{3A686398-A011-429D-A598-C08176C12F1A}">
      <dgm:prSet phldrT="[文本]"/>
      <dgm:spPr/>
      <dgm:t>
        <a:bodyPr/>
        <a:lstStyle/>
        <a:p>
          <a:r>
            <a:rPr lang="en-US" altLang="zh-CN" dirty="0"/>
            <a:t>THE TEXT</a:t>
          </a:r>
          <a:endParaRPr lang="zh-CN" altLang="en-US" dirty="0"/>
        </a:p>
      </dgm:t>
    </dgm:pt>
    <dgm:pt modelId="{E6EF1F75-C97C-4237-9A1E-B6BB5A6E3273}" type="parTrans" cxnId="{4BCFE815-951E-4097-85B7-06907296C26D}">
      <dgm:prSet/>
      <dgm:spPr/>
      <dgm:t>
        <a:bodyPr/>
        <a:lstStyle/>
        <a:p>
          <a:endParaRPr lang="zh-CN" altLang="en-US"/>
        </a:p>
      </dgm:t>
    </dgm:pt>
    <dgm:pt modelId="{AE53CA58-6722-4F3D-BCB4-28C63AC3EAD9}" type="sibTrans" cxnId="{4BCFE815-951E-4097-85B7-06907296C26D}">
      <dgm:prSet/>
      <dgm:spPr/>
      <dgm:t>
        <a:bodyPr/>
        <a:lstStyle/>
        <a:p>
          <a:endParaRPr lang="zh-CN" altLang="en-US"/>
        </a:p>
      </dgm:t>
    </dgm:pt>
    <dgm:pt modelId="{A828D67A-4BF3-4AC0-9CDF-53166F565257}">
      <dgm:prSet phldrT="[文本]"/>
      <dgm:spPr/>
      <dgm:t>
        <a:bodyPr/>
        <a:lstStyle/>
        <a:p>
          <a:r>
            <a:rPr lang="en-US" altLang="zh-CN" dirty="0"/>
            <a:t>THE TEXT</a:t>
          </a:r>
          <a:endParaRPr lang="zh-CN" altLang="en-US" dirty="0"/>
        </a:p>
      </dgm:t>
    </dgm:pt>
    <dgm:pt modelId="{530A9C20-9C05-4978-B253-EAC28979394A}" type="parTrans" cxnId="{CD5A7E9B-7F22-4307-A3A4-1ACA59A561D9}">
      <dgm:prSet/>
      <dgm:spPr/>
      <dgm:t>
        <a:bodyPr/>
        <a:lstStyle/>
        <a:p>
          <a:endParaRPr lang="zh-CN" altLang="en-US"/>
        </a:p>
      </dgm:t>
    </dgm:pt>
    <dgm:pt modelId="{77CC905E-88C7-41C0-823D-3CE57039FBE4}" type="sibTrans" cxnId="{CD5A7E9B-7F22-4307-A3A4-1ACA59A561D9}">
      <dgm:prSet/>
      <dgm:spPr/>
      <dgm:t>
        <a:bodyPr/>
        <a:lstStyle/>
        <a:p>
          <a:endParaRPr lang="zh-CN" altLang="en-US"/>
        </a:p>
      </dgm:t>
    </dgm:pt>
    <dgm:pt modelId="{67A5C60C-E734-45A5-862A-39FA4D65271B}">
      <dgm:prSet phldrT="[文本]"/>
      <dgm:spPr/>
      <dgm:t>
        <a:bodyPr/>
        <a:lstStyle/>
        <a:p>
          <a:r>
            <a:rPr lang="en-US" altLang="zh-CN" dirty="0"/>
            <a:t>THE TEXT</a:t>
          </a:r>
          <a:endParaRPr lang="zh-CN" altLang="en-US" dirty="0"/>
        </a:p>
      </dgm:t>
    </dgm:pt>
    <dgm:pt modelId="{AD83DE79-CA48-4933-93AC-35613551A501}" type="parTrans" cxnId="{BF624B66-5B16-43E3-8E6E-B328EE147105}">
      <dgm:prSet/>
      <dgm:spPr/>
      <dgm:t>
        <a:bodyPr/>
        <a:lstStyle/>
        <a:p>
          <a:endParaRPr lang="zh-CN" altLang="en-US"/>
        </a:p>
      </dgm:t>
    </dgm:pt>
    <dgm:pt modelId="{C3CCA2BA-00CB-4503-A6BD-43BE085AA17A}" type="sibTrans" cxnId="{BF624B66-5B16-43E3-8E6E-B328EE147105}">
      <dgm:prSet/>
      <dgm:spPr/>
      <dgm:t>
        <a:bodyPr/>
        <a:lstStyle/>
        <a:p>
          <a:endParaRPr lang="zh-CN" altLang="en-US"/>
        </a:p>
      </dgm:t>
    </dgm:pt>
    <dgm:pt modelId="{D9556B48-EA76-4E10-AD89-1587CCBFB737}">
      <dgm:prSet phldrT="[文本]"/>
      <dgm:spPr/>
      <dgm:t>
        <a:bodyPr/>
        <a:lstStyle/>
        <a:p>
          <a:r>
            <a:rPr lang="en-US" altLang="zh-CN" dirty="0"/>
            <a:t>THE TEXT</a:t>
          </a:r>
          <a:endParaRPr lang="zh-CN" altLang="en-US" dirty="0"/>
        </a:p>
      </dgm:t>
    </dgm:pt>
    <dgm:pt modelId="{56186A6F-8A0F-4978-917B-387E168F4297}" type="parTrans" cxnId="{DC065011-636E-47D3-AF0B-B6574C76A586}">
      <dgm:prSet/>
      <dgm:spPr/>
      <dgm:t>
        <a:bodyPr/>
        <a:lstStyle/>
        <a:p>
          <a:endParaRPr lang="zh-CN" altLang="en-US"/>
        </a:p>
      </dgm:t>
    </dgm:pt>
    <dgm:pt modelId="{C8CF2192-5575-45CC-9B8E-225B6C6E6347}" type="sibTrans" cxnId="{DC065011-636E-47D3-AF0B-B6574C76A586}">
      <dgm:prSet/>
      <dgm:spPr/>
      <dgm:t>
        <a:bodyPr/>
        <a:lstStyle/>
        <a:p>
          <a:endParaRPr lang="zh-CN" altLang="en-US"/>
        </a:p>
      </dgm:t>
    </dgm:pt>
    <dgm:pt modelId="{95A32ABE-2DC1-4020-B601-6C655A9B5C3E}">
      <dgm:prSet phldrT="[文本]"/>
      <dgm:spPr/>
      <dgm:t>
        <a:bodyPr/>
        <a:lstStyle/>
        <a:p>
          <a:r>
            <a:rPr lang="en-US" altLang="zh-CN" dirty="0"/>
            <a:t>THE TEXT</a:t>
          </a:r>
          <a:endParaRPr lang="zh-CN" altLang="en-US" dirty="0"/>
        </a:p>
      </dgm:t>
    </dgm:pt>
    <dgm:pt modelId="{7BE059F3-6A77-45F8-902B-B360D5AABB53}" type="parTrans" cxnId="{2F35FCA4-25AC-4BD9-BFE7-243A3875E47D}">
      <dgm:prSet/>
      <dgm:spPr/>
      <dgm:t>
        <a:bodyPr/>
        <a:lstStyle/>
        <a:p>
          <a:endParaRPr lang="zh-CN" altLang="en-US"/>
        </a:p>
      </dgm:t>
    </dgm:pt>
    <dgm:pt modelId="{C6DC8E27-53BC-4011-AACA-DB0B26597FD0}" type="sibTrans" cxnId="{2F35FCA4-25AC-4BD9-BFE7-243A3875E47D}">
      <dgm:prSet/>
      <dgm:spPr/>
      <dgm:t>
        <a:bodyPr/>
        <a:lstStyle/>
        <a:p>
          <a:endParaRPr lang="zh-CN" altLang="en-US"/>
        </a:p>
      </dgm:t>
    </dgm:pt>
    <dgm:pt modelId="{7EBACA64-891E-43D0-82BA-7FA761BE72A0}" type="pres">
      <dgm:prSet presAssocID="{43D4C281-DCEC-44CF-BE27-194B2C481FD7}" presName="diagram" presStyleCnt="0">
        <dgm:presLayoutVars>
          <dgm:chPref val="1"/>
          <dgm:dir/>
          <dgm:animOne val="branch"/>
          <dgm:animLvl val="lvl"/>
          <dgm:resizeHandles val="exact"/>
        </dgm:presLayoutVars>
      </dgm:prSet>
      <dgm:spPr/>
    </dgm:pt>
    <dgm:pt modelId="{FB34C08C-CA59-4071-B4D0-F09603A3B22A}" type="pres">
      <dgm:prSet presAssocID="{FE21EA97-0341-4626-927C-61FFEE8E7064}" presName="root1" presStyleCnt="0"/>
      <dgm:spPr/>
    </dgm:pt>
    <dgm:pt modelId="{F1221955-5A2B-4153-9434-82488E090428}" type="pres">
      <dgm:prSet presAssocID="{FE21EA97-0341-4626-927C-61FFEE8E7064}" presName="LevelOneTextNode" presStyleLbl="node0" presStyleIdx="0" presStyleCnt="1">
        <dgm:presLayoutVars>
          <dgm:chPref val="3"/>
        </dgm:presLayoutVars>
      </dgm:prSet>
      <dgm:spPr/>
    </dgm:pt>
    <dgm:pt modelId="{8569538A-8795-4ABF-AADF-5455CE9CF26B}" type="pres">
      <dgm:prSet presAssocID="{FE21EA97-0341-4626-927C-61FFEE8E7064}" presName="level2hierChild" presStyleCnt="0"/>
      <dgm:spPr/>
    </dgm:pt>
    <dgm:pt modelId="{BD12E313-F848-434D-93B3-E9FF99B32987}" type="pres">
      <dgm:prSet presAssocID="{E6EF1F75-C97C-4237-9A1E-B6BB5A6E3273}" presName="conn2-1" presStyleLbl="parChTrans1D2" presStyleIdx="0" presStyleCnt="2"/>
      <dgm:spPr/>
    </dgm:pt>
    <dgm:pt modelId="{6E97C7EC-D414-4E22-B086-F0D8D2CF1A15}" type="pres">
      <dgm:prSet presAssocID="{E6EF1F75-C97C-4237-9A1E-B6BB5A6E3273}" presName="connTx" presStyleLbl="parChTrans1D2" presStyleIdx="0" presStyleCnt="2"/>
      <dgm:spPr/>
    </dgm:pt>
    <dgm:pt modelId="{F07E6205-346B-46F0-93AC-73C45026E0FD}" type="pres">
      <dgm:prSet presAssocID="{3A686398-A011-429D-A598-C08176C12F1A}" presName="root2" presStyleCnt="0"/>
      <dgm:spPr/>
    </dgm:pt>
    <dgm:pt modelId="{6C1F6402-3665-43BB-8AF1-685AFBA0B4FC}" type="pres">
      <dgm:prSet presAssocID="{3A686398-A011-429D-A598-C08176C12F1A}" presName="LevelTwoTextNode" presStyleLbl="node2" presStyleIdx="0" presStyleCnt="2">
        <dgm:presLayoutVars>
          <dgm:chPref val="3"/>
        </dgm:presLayoutVars>
      </dgm:prSet>
      <dgm:spPr/>
    </dgm:pt>
    <dgm:pt modelId="{268DDAC2-B6D5-4FBC-9D05-7B997F592627}" type="pres">
      <dgm:prSet presAssocID="{3A686398-A011-429D-A598-C08176C12F1A}" presName="level3hierChild" presStyleCnt="0"/>
      <dgm:spPr/>
    </dgm:pt>
    <dgm:pt modelId="{093E89BA-F398-41FA-B2AE-9278CE5BF71F}" type="pres">
      <dgm:prSet presAssocID="{530A9C20-9C05-4978-B253-EAC28979394A}" presName="conn2-1" presStyleLbl="parChTrans1D3" presStyleIdx="0" presStyleCnt="3"/>
      <dgm:spPr/>
    </dgm:pt>
    <dgm:pt modelId="{38B9BFB8-F99B-4364-A3D5-8698D350A1F4}" type="pres">
      <dgm:prSet presAssocID="{530A9C20-9C05-4978-B253-EAC28979394A}" presName="connTx" presStyleLbl="parChTrans1D3" presStyleIdx="0" presStyleCnt="3"/>
      <dgm:spPr/>
    </dgm:pt>
    <dgm:pt modelId="{0006BB5D-97E2-49DA-8203-1341F8B9E00A}" type="pres">
      <dgm:prSet presAssocID="{A828D67A-4BF3-4AC0-9CDF-53166F565257}" presName="root2" presStyleCnt="0"/>
      <dgm:spPr/>
    </dgm:pt>
    <dgm:pt modelId="{BA3CFE6E-09BD-4433-865C-2017A5CBB25D}" type="pres">
      <dgm:prSet presAssocID="{A828D67A-4BF3-4AC0-9CDF-53166F565257}" presName="LevelTwoTextNode" presStyleLbl="node3" presStyleIdx="0" presStyleCnt="3">
        <dgm:presLayoutVars>
          <dgm:chPref val="3"/>
        </dgm:presLayoutVars>
      </dgm:prSet>
      <dgm:spPr/>
    </dgm:pt>
    <dgm:pt modelId="{49A48182-AA04-4E6E-8302-D0A3D7365ADB}" type="pres">
      <dgm:prSet presAssocID="{A828D67A-4BF3-4AC0-9CDF-53166F565257}" presName="level3hierChild" presStyleCnt="0"/>
      <dgm:spPr/>
    </dgm:pt>
    <dgm:pt modelId="{0F485CEF-54C3-4C2C-B961-CBBDDFEDE475}" type="pres">
      <dgm:prSet presAssocID="{AD83DE79-CA48-4933-93AC-35613551A501}" presName="conn2-1" presStyleLbl="parChTrans1D3" presStyleIdx="1" presStyleCnt="3"/>
      <dgm:spPr/>
    </dgm:pt>
    <dgm:pt modelId="{1543C1CC-5278-49A0-A97B-AE32A9A14214}" type="pres">
      <dgm:prSet presAssocID="{AD83DE79-CA48-4933-93AC-35613551A501}" presName="connTx" presStyleLbl="parChTrans1D3" presStyleIdx="1" presStyleCnt="3"/>
      <dgm:spPr/>
    </dgm:pt>
    <dgm:pt modelId="{879B976F-39E3-4A06-9C5E-7BE5540A52D0}" type="pres">
      <dgm:prSet presAssocID="{67A5C60C-E734-45A5-862A-39FA4D65271B}" presName="root2" presStyleCnt="0"/>
      <dgm:spPr/>
    </dgm:pt>
    <dgm:pt modelId="{F6C77A5D-4204-427D-8934-C6D30CF9B8D7}" type="pres">
      <dgm:prSet presAssocID="{67A5C60C-E734-45A5-862A-39FA4D65271B}" presName="LevelTwoTextNode" presStyleLbl="node3" presStyleIdx="1" presStyleCnt="3">
        <dgm:presLayoutVars>
          <dgm:chPref val="3"/>
        </dgm:presLayoutVars>
      </dgm:prSet>
      <dgm:spPr/>
    </dgm:pt>
    <dgm:pt modelId="{17C32D68-F4BE-4573-AC78-DD576CC5C4E0}" type="pres">
      <dgm:prSet presAssocID="{67A5C60C-E734-45A5-862A-39FA4D65271B}" presName="level3hierChild" presStyleCnt="0"/>
      <dgm:spPr/>
    </dgm:pt>
    <dgm:pt modelId="{C1DBE30F-D452-4DFF-9F5F-180C8D92CF67}" type="pres">
      <dgm:prSet presAssocID="{56186A6F-8A0F-4978-917B-387E168F4297}" presName="conn2-1" presStyleLbl="parChTrans1D2" presStyleIdx="1" presStyleCnt="2"/>
      <dgm:spPr/>
    </dgm:pt>
    <dgm:pt modelId="{EB53F0F2-1F28-4667-A9DD-9FF2E7DE46C7}" type="pres">
      <dgm:prSet presAssocID="{56186A6F-8A0F-4978-917B-387E168F4297}" presName="connTx" presStyleLbl="parChTrans1D2" presStyleIdx="1" presStyleCnt="2"/>
      <dgm:spPr/>
    </dgm:pt>
    <dgm:pt modelId="{14B60CA4-4079-4D35-86AE-4BA9B2B82790}" type="pres">
      <dgm:prSet presAssocID="{D9556B48-EA76-4E10-AD89-1587CCBFB737}" presName="root2" presStyleCnt="0"/>
      <dgm:spPr/>
    </dgm:pt>
    <dgm:pt modelId="{44AB1495-32F1-4A75-98B4-D9E6BB685B58}" type="pres">
      <dgm:prSet presAssocID="{D9556B48-EA76-4E10-AD89-1587CCBFB737}" presName="LevelTwoTextNode" presStyleLbl="node2" presStyleIdx="1" presStyleCnt="2">
        <dgm:presLayoutVars>
          <dgm:chPref val="3"/>
        </dgm:presLayoutVars>
      </dgm:prSet>
      <dgm:spPr/>
    </dgm:pt>
    <dgm:pt modelId="{5762D12D-8396-46FB-BD8B-260083A036DE}" type="pres">
      <dgm:prSet presAssocID="{D9556B48-EA76-4E10-AD89-1587CCBFB737}" presName="level3hierChild" presStyleCnt="0"/>
      <dgm:spPr/>
    </dgm:pt>
    <dgm:pt modelId="{336E9CA6-342D-4F8E-8418-0C138E08996F}" type="pres">
      <dgm:prSet presAssocID="{7BE059F3-6A77-45F8-902B-B360D5AABB53}" presName="conn2-1" presStyleLbl="parChTrans1D3" presStyleIdx="2" presStyleCnt="3"/>
      <dgm:spPr/>
    </dgm:pt>
    <dgm:pt modelId="{AABA30DA-A6B5-4A41-8A62-673B904E1974}" type="pres">
      <dgm:prSet presAssocID="{7BE059F3-6A77-45F8-902B-B360D5AABB53}" presName="connTx" presStyleLbl="parChTrans1D3" presStyleIdx="2" presStyleCnt="3"/>
      <dgm:spPr/>
    </dgm:pt>
    <dgm:pt modelId="{C37386A7-EEF2-40F7-B9C3-34B7C3FA725F}" type="pres">
      <dgm:prSet presAssocID="{95A32ABE-2DC1-4020-B601-6C655A9B5C3E}" presName="root2" presStyleCnt="0"/>
      <dgm:spPr/>
    </dgm:pt>
    <dgm:pt modelId="{8965CF02-2A05-4FE5-AEA8-F23616B97BC2}" type="pres">
      <dgm:prSet presAssocID="{95A32ABE-2DC1-4020-B601-6C655A9B5C3E}" presName="LevelTwoTextNode" presStyleLbl="node3" presStyleIdx="2" presStyleCnt="3">
        <dgm:presLayoutVars>
          <dgm:chPref val="3"/>
        </dgm:presLayoutVars>
      </dgm:prSet>
      <dgm:spPr/>
    </dgm:pt>
    <dgm:pt modelId="{D7F6585C-83B9-4724-AA00-246819A68472}" type="pres">
      <dgm:prSet presAssocID="{95A32ABE-2DC1-4020-B601-6C655A9B5C3E}" presName="level3hierChild" presStyleCnt="0"/>
      <dgm:spPr/>
    </dgm:pt>
  </dgm:ptLst>
  <dgm:cxnLst>
    <dgm:cxn modelId="{DC065011-636E-47D3-AF0B-B6574C76A586}" srcId="{FE21EA97-0341-4626-927C-61FFEE8E7064}" destId="{D9556B48-EA76-4E10-AD89-1587CCBFB737}" srcOrd="1" destOrd="0" parTransId="{56186A6F-8A0F-4978-917B-387E168F4297}" sibTransId="{C8CF2192-5575-45CC-9B8E-225B6C6E6347}"/>
    <dgm:cxn modelId="{4BCFE815-951E-4097-85B7-06907296C26D}" srcId="{FE21EA97-0341-4626-927C-61FFEE8E7064}" destId="{3A686398-A011-429D-A598-C08176C12F1A}" srcOrd="0" destOrd="0" parTransId="{E6EF1F75-C97C-4237-9A1E-B6BB5A6E3273}" sibTransId="{AE53CA58-6722-4F3D-BCB4-28C63AC3EAD9}"/>
    <dgm:cxn modelId="{4090AF19-AC5B-4D93-8EE2-F804BB9D614D}" type="presOf" srcId="{FE21EA97-0341-4626-927C-61FFEE8E7064}" destId="{F1221955-5A2B-4153-9434-82488E090428}" srcOrd="0" destOrd="0" presId="urn:microsoft.com/office/officeart/2005/8/layout/hierarchy2"/>
    <dgm:cxn modelId="{EBB31E3F-373F-48F3-BD65-CF0EA7DCE6D4}" type="presOf" srcId="{43D4C281-DCEC-44CF-BE27-194B2C481FD7}" destId="{7EBACA64-891E-43D0-82BA-7FA761BE72A0}" srcOrd="0" destOrd="0" presId="urn:microsoft.com/office/officeart/2005/8/layout/hierarchy2"/>
    <dgm:cxn modelId="{6C732242-772C-46D3-85BE-F54614131919}" type="presOf" srcId="{D9556B48-EA76-4E10-AD89-1587CCBFB737}" destId="{44AB1495-32F1-4A75-98B4-D9E6BB685B58}" srcOrd="0" destOrd="0" presId="urn:microsoft.com/office/officeart/2005/8/layout/hierarchy2"/>
    <dgm:cxn modelId="{70912762-AF57-4DFF-BCC5-CFEDDA34BBEC}" type="presOf" srcId="{56186A6F-8A0F-4978-917B-387E168F4297}" destId="{C1DBE30F-D452-4DFF-9F5F-180C8D92CF67}" srcOrd="0" destOrd="0" presId="urn:microsoft.com/office/officeart/2005/8/layout/hierarchy2"/>
    <dgm:cxn modelId="{3FA34E44-C05E-40B8-BE22-EFD2CA319164}" type="presOf" srcId="{3A686398-A011-429D-A598-C08176C12F1A}" destId="{6C1F6402-3665-43BB-8AF1-685AFBA0B4FC}" srcOrd="0" destOrd="0" presId="urn:microsoft.com/office/officeart/2005/8/layout/hierarchy2"/>
    <dgm:cxn modelId="{BF624B66-5B16-43E3-8E6E-B328EE147105}" srcId="{3A686398-A011-429D-A598-C08176C12F1A}" destId="{67A5C60C-E734-45A5-862A-39FA4D65271B}" srcOrd="1" destOrd="0" parTransId="{AD83DE79-CA48-4933-93AC-35613551A501}" sibTransId="{C3CCA2BA-00CB-4503-A6BD-43BE085AA17A}"/>
    <dgm:cxn modelId="{D6377879-652E-4262-A23C-B575709525AB}" type="presOf" srcId="{E6EF1F75-C97C-4237-9A1E-B6BB5A6E3273}" destId="{BD12E313-F848-434D-93B3-E9FF99B32987}" srcOrd="0" destOrd="0" presId="urn:microsoft.com/office/officeart/2005/8/layout/hierarchy2"/>
    <dgm:cxn modelId="{6EACF97B-B56E-4F1B-90FF-EFBAAB6E843C}" type="presOf" srcId="{7BE059F3-6A77-45F8-902B-B360D5AABB53}" destId="{AABA30DA-A6B5-4A41-8A62-673B904E1974}" srcOrd="1" destOrd="0" presId="urn:microsoft.com/office/officeart/2005/8/layout/hierarchy2"/>
    <dgm:cxn modelId="{2444207E-3E21-4E4D-9E7F-7AAC21FBBE6F}" type="presOf" srcId="{7BE059F3-6A77-45F8-902B-B360D5AABB53}" destId="{336E9CA6-342D-4F8E-8418-0C138E08996F}" srcOrd="0" destOrd="0" presId="urn:microsoft.com/office/officeart/2005/8/layout/hierarchy2"/>
    <dgm:cxn modelId="{47262682-7BFE-4727-9DB0-7B4DBC573D36}" type="presOf" srcId="{530A9C20-9C05-4978-B253-EAC28979394A}" destId="{093E89BA-F398-41FA-B2AE-9278CE5BF71F}" srcOrd="0" destOrd="0" presId="urn:microsoft.com/office/officeart/2005/8/layout/hierarchy2"/>
    <dgm:cxn modelId="{CD5A7E9B-7F22-4307-A3A4-1ACA59A561D9}" srcId="{3A686398-A011-429D-A598-C08176C12F1A}" destId="{A828D67A-4BF3-4AC0-9CDF-53166F565257}" srcOrd="0" destOrd="0" parTransId="{530A9C20-9C05-4978-B253-EAC28979394A}" sibTransId="{77CC905E-88C7-41C0-823D-3CE57039FBE4}"/>
    <dgm:cxn modelId="{2F35FCA4-25AC-4BD9-BFE7-243A3875E47D}" srcId="{D9556B48-EA76-4E10-AD89-1587CCBFB737}" destId="{95A32ABE-2DC1-4020-B601-6C655A9B5C3E}" srcOrd="0" destOrd="0" parTransId="{7BE059F3-6A77-45F8-902B-B360D5AABB53}" sibTransId="{C6DC8E27-53BC-4011-AACA-DB0B26597FD0}"/>
    <dgm:cxn modelId="{0DABE8B0-B9F0-4260-9720-3D7B68CE2F94}" type="presOf" srcId="{A828D67A-4BF3-4AC0-9CDF-53166F565257}" destId="{BA3CFE6E-09BD-4433-865C-2017A5CBB25D}" srcOrd="0" destOrd="0" presId="urn:microsoft.com/office/officeart/2005/8/layout/hierarchy2"/>
    <dgm:cxn modelId="{C0D0FCB7-D799-4505-AC0B-DDDF90560E96}" type="presOf" srcId="{E6EF1F75-C97C-4237-9A1E-B6BB5A6E3273}" destId="{6E97C7EC-D414-4E22-B086-F0D8D2CF1A15}" srcOrd="1" destOrd="0" presId="urn:microsoft.com/office/officeart/2005/8/layout/hierarchy2"/>
    <dgm:cxn modelId="{FAC5E8C0-F16C-4E41-9CD9-4CD407AA35C0}" type="presOf" srcId="{56186A6F-8A0F-4978-917B-387E168F4297}" destId="{EB53F0F2-1F28-4667-A9DD-9FF2E7DE46C7}" srcOrd="1" destOrd="0" presId="urn:microsoft.com/office/officeart/2005/8/layout/hierarchy2"/>
    <dgm:cxn modelId="{8E1B54C7-BB9D-4C4F-A75A-7EB1C9108CC8}" type="presOf" srcId="{95A32ABE-2DC1-4020-B601-6C655A9B5C3E}" destId="{8965CF02-2A05-4FE5-AEA8-F23616B97BC2}" srcOrd="0" destOrd="0" presId="urn:microsoft.com/office/officeart/2005/8/layout/hierarchy2"/>
    <dgm:cxn modelId="{40EBE0CF-79FC-445B-B0DA-AE71E41E272A}" srcId="{43D4C281-DCEC-44CF-BE27-194B2C481FD7}" destId="{FE21EA97-0341-4626-927C-61FFEE8E7064}" srcOrd="0" destOrd="0" parTransId="{EBDFDB93-9087-4D4F-A15F-26956C663615}" sibTransId="{492AAA4A-FC92-4AB6-B439-E7323C85AD59}"/>
    <dgm:cxn modelId="{207472DA-7904-4D4B-8D0C-2DD6E02BFAF1}" type="presOf" srcId="{67A5C60C-E734-45A5-862A-39FA4D65271B}" destId="{F6C77A5D-4204-427D-8934-C6D30CF9B8D7}" srcOrd="0" destOrd="0" presId="urn:microsoft.com/office/officeart/2005/8/layout/hierarchy2"/>
    <dgm:cxn modelId="{544EF7E1-CAA4-4FEE-92CD-42164AD6C616}" type="presOf" srcId="{530A9C20-9C05-4978-B253-EAC28979394A}" destId="{38B9BFB8-F99B-4364-A3D5-8698D350A1F4}" srcOrd="1" destOrd="0" presId="urn:microsoft.com/office/officeart/2005/8/layout/hierarchy2"/>
    <dgm:cxn modelId="{A30C59E9-4F54-4C59-AEEA-4D926146CECF}" type="presOf" srcId="{AD83DE79-CA48-4933-93AC-35613551A501}" destId="{0F485CEF-54C3-4C2C-B961-CBBDDFEDE475}" srcOrd="0" destOrd="0" presId="urn:microsoft.com/office/officeart/2005/8/layout/hierarchy2"/>
    <dgm:cxn modelId="{A956C8E9-842A-4565-8439-1622B73EF407}" type="presOf" srcId="{AD83DE79-CA48-4933-93AC-35613551A501}" destId="{1543C1CC-5278-49A0-A97B-AE32A9A14214}" srcOrd="1" destOrd="0" presId="urn:microsoft.com/office/officeart/2005/8/layout/hierarchy2"/>
    <dgm:cxn modelId="{0E5C5915-071C-4BD1-B303-853861FF4B00}" type="presParOf" srcId="{7EBACA64-891E-43D0-82BA-7FA761BE72A0}" destId="{FB34C08C-CA59-4071-B4D0-F09603A3B22A}" srcOrd="0" destOrd="0" presId="urn:microsoft.com/office/officeart/2005/8/layout/hierarchy2"/>
    <dgm:cxn modelId="{B2798D5E-3F69-495C-BD06-54EF210ED347}" type="presParOf" srcId="{FB34C08C-CA59-4071-B4D0-F09603A3B22A}" destId="{F1221955-5A2B-4153-9434-82488E090428}" srcOrd="0" destOrd="0" presId="urn:microsoft.com/office/officeart/2005/8/layout/hierarchy2"/>
    <dgm:cxn modelId="{C1725C2A-7A2A-4C14-9B54-C5437ABFCE77}" type="presParOf" srcId="{FB34C08C-CA59-4071-B4D0-F09603A3B22A}" destId="{8569538A-8795-4ABF-AADF-5455CE9CF26B}" srcOrd="1" destOrd="0" presId="urn:microsoft.com/office/officeart/2005/8/layout/hierarchy2"/>
    <dgm:cxn modelId="{718F6AF1-FCD6-4B2F-A6BA-B6803E057FFB}" type="presParOf" srcId="{8569538A-8795-4ABF-AADF-5455CE9CF26B}" destId="{BD12E313-F848-434D-93B3-E9FF99B32987}" srcOrd="0" destOrd="0" presId="urn:microsoft.com/office/officeart/2005/8/layout/hierarchy2"/>
    <dgm:cxn modelId="{5FA18C54-91B9-4487-8FCF-1C4784C6B76F}" type="presParOf" srcId="{BD12E313-F848-434D-93B3-E9FF99B32987}" destId="{6E97C7EC-D414-4E22-B086-F0D8D2CF1A15}" srcOrd="0" destOrd="0" presId="urn:microsoft.com/office/officeart/2005/8/layout/hierarchy2"/>
    <dgm:cxn modelId="{0BB31500-1350-470C-BEAE-6E7B49CF61AA}" type="presParOf" srcId="{8569538A-8795-4ABF-AADF-5455CE9CF26B}" destId="{F07E6205-346B-46F0-93AC-73C45026E0FD}" srcOrd="1" destOrd="0" presId="urn:microsoft.com/office/officeart/2005/8/layout/hierarchy2"/>
    <dgm:cxn modelId="{8F5F3173-B1DB-4996-85D2-D6DE4B1D6F42}" type="presParOf" srcId="{F07E6205-346B-46F0-93AC-73C45026E0FD}" destId="{6C1F6402-3665-43BB-8AF1-685AFBA0B4FC}" srcOrd="0" destOrd="0" presId="urn:microsoft.com/office/officeart/2005/8/layout/hierarchy2"/>
    <dgm:cxn modelId="{305ABD7A-2356-4478-BE16-F23A52BC4221}" type="presParOf" srcId="{F07E6205-346B-46F0-93AC-73C45026E0FD}" destId="{268DDAC2-B6D5-4FBC-9D05-7B997F592627}" srcOrd="1" destOrd="0" presId="urn:microsoft.com/office/officeart/2005/8/layout/hierarchy2"/>
    <dgm:cxn modelId="{BB29AF49-9247-482F-ADD2-F7830F67979B}" type="presParOf" srcId="{268DDAC2-B6D5-4FBC-9D05-7B997F592627}" destId="{093E89BA-F398-41FA-B2AE-9278CE5BF71F}" srcOrd="0" destOrd="0" presId="urn:microsoft.com/office/officeart/2005/8/layout/hierarchy2"/>
    <dgm:cxn modelId="{1C2D87AF-2C66-4281-8EAD-E7EC66ACEEDA}" type="presParOf" srcId="{093E89BA-F398-41FA-B2AE-9278CE5BF71F}" destId="{38B9BFB8-F99B-4364-A3D5-8698D350A1F4}" srcOrd="0" destOrd="0" presId="urn:microsoft.com/office/officeart/2005/8/layout/hierarchy2"/>
    <dgm:cxn modelId="{1F29A9BC-1475-481B-BA16-EAAFCE44202D}" type="presParOf" srcId="{268DDAC2-B6D5-4FBC-9D05-7B997F592627}" destId="{0006BB5D-97E2-49DA-8203-1341F8B9E00A}" srcOrd="1" destOrd="0" presId="urn:microsoft.com/office/officeart/2005/8/layout/hierarchy2"/>
    <dgm:cxn modelId="{C2BF204A-4A9B-44A0-AA28-FF82B882D414}" type="presParOf" srcId="{0006BB5D-97E2-49DA-8203-1341F8B9E00A}" destId="{BA3CFE6E-09BD-4433-865C-2017A5CBB25D}" srcOrd="0" destOrd="0" presId="urn:microsoft.com/office/officeart/2005/8/layout/hierarchy2"/>
    <dgm:cxn modelId="{42101EE3-BCA9-4350-B069-5F985B27FD6C}" type="presParOf" srcId="{0006BB5D-97E2-49DA-8203-1341F8B9E00A}" destId="{49A48182-AA04-4E6E-8302-D0A3D7365ADB}" srcOrd="1" destOrd="0" presId="urn:microsoft.com/office/officeart/2005/8/layout/hierarchy2"/>
    <dgm:cxn modelId="{EC2E5947-DAB9-4099-8356-10E645249D25}" type="presParOf" srcId="{268DDAC2-B6D5-4FBC-9D05-7B997F592627}" destId="{0F485CEF-54C3-4C2C-B961-CBBDDFEDE475}" srcOrd="2" destOrd="0" presId="urn:microsoft.com/office/officeart/2005/8/layout/hierarchy2"/>
    <dgm:cxn modelId="{F2873FE5-65B5-49EA-A06D-A3887EF2E0CB}" type="presParOf" srcId="{0F485CEF-54C3-4C2C-B961-CBBDDFEDE475}" destId="{1543C1CC-5278-49A0-A97B-AE32A9A14214}" srcOrd="0" destOrd="0" presId="urn:microsoft.com/office/officeart/2005/8/layout/hierarchy2"/>
    <dgm:cxn modelId="{02BF672F-327F-4FE0-88CA-9B684036818C}" type="presParOf" srcId="{268DDAC2-B6D5-4FBC-9D05-7B997F592627}" destId="{879B976F-39E3-4A06-9C5E-7BE5540A52D0}" srcOrd="3" destOrd="0" presId="urn:microsoft.com/office/officeart/2005/8/layout/hierarchy2"/>
    <dgm:cxn modelId="{B3E54BEF-CA43-401D-B306-9BA5108F41E0}" type="presParOf" srcId="{879B976F-39E3-4A06-9C5E-7BE5540A52D0}" destId="{F6C77A5D-4204-427D-8934-C6D30CF9B8D7}" srcOrd="0" destOrd="0" presId="urn:microsoft.com/office/officeart/2005/8/layout/hierarchy2"/>
    <dgm:cxn modelId="{D6831DA4-11E0-4662-9914-56D001202968}" type="presParOf" srcId="{879B976F-39E3-4A06-9C5E-7BE5540A52D0}" destId="{17C32D68-F4BE-4573-AC78-DD576CC5C4E0}" srcOrd="1" destOrd="0" presId="urn:microsoft.com/office/officeart/2005/8/layout/hierarchy2"/>
    <dgm:cxn modelId="{8883FF5A-32A5-4404-8070-B13B39B28F5F}" type="presParOf" srcId="{8569538A-8795-4ABF-AADF-5455CE9CF26B}" destId="{C1DBE30F-D452-4DFF-9F5F-180C8D92CF67}" srcOrd="2" destOrd="0" presId="urn:microsoft.com/office/officeart/2005/8/layout/hierarchy2"/>
    <dgm:cxn modelId="{DD0F9A1C-6020-4890-A44D-33C418983847}" type="presParOf" srcId="{C1DBE30F-D452-4DFF-9F5F-180C8D92CF67}" destId="{EB53F0F2-1F28-4667-A9DD-9FF2E7DE46C7}" srcOrd="0" destOrd="0" presId="urn:microsoft.com/office/officeart/2005/8/layout/hierarchy2"/>
    <dgm:cxn modelId="{14E2F532-0B00-4A7B-B0E8-9074EF89B3D8}" type="presParOf" srcId="{8569538A-8795-4ABF-AADF-5455CE9CF26B}" destId="{14B60CA4-4079-4D35-86AE-4BA9B2B82790}" srcOrd="3" destOrd="0" presId="urn:microsoft.com/office/officeart/2005/8/layout/hierarchy2"/>
    <dgm:cxn modelId="{54630358-2A38-46B2-8382-DE430934E3AF}" type="presParOf" srcId="{14B60CA4-4079-4D35-86AE-4BA9B2B82790}" destId="{44AB1495-32F1-4A75-98B4-D9E6BB685B58}" srcOrd="0" destOrd="0" presId="urn:microsoft.com/office/officeart/2005/8/layout/hierarchy2"/>
    <dgm:cxn modelId="{3C6D2C62-6F2C-4A92-B6A4-DAD8BC41EEF2}" type="presParOf" srcId="{14B60CA4-4079-4D35-86AE-4BA9B2B82790}" destId="{5762D12D-8396-46FB-BD8B-260083A036DE}" srcOrd="1" destOrd="0" presId="urn:microsoft.com/office/officeart/2005/8/layout/hierarchy2"/>
    <dgm:cxn modelId="{44BF9847-6A60-492B-AFD0-CF06F7C7482F}" type="presParOf" srcId="{5762D12D-8396-46FB-BD8B-260083A036DE}" destId="{336E9CA6-342D-4F8E-8418-0C138E08996F}" srcOrd="0" destOrd="0" presId="urn:microsoft.com/office/officeart/2005/8/layout/hierarchy2"/>
    <dgm:cxn modelId="{511C0133-3B4C-473E-B750-ED73E1AB3685}" type="presParOf" srcId="{336E9CA6-342D-4F8E-8418-0C138E08996F}" destId="{AABA30DA-A6B5-4A41-8A62-673B904E1974}" srcOrd="0" destOrd="0" presId="urn:microsoft.com/office/officeart/2005/8/layout/hierarchy2"/>
    <dgm:cxn modelId="{7CD4B3C7-DCF0-4374-A74C-D84849696FDC}" type="presParOf" srcId="{5762D12D-8396-46FB-BD8B-260083A036DE}" destId="{C37386A7-EEF2-40F7-B9C3-34B7C3FA725F}" srcOrd="1" destOrd="0" presId="urn:microsoft.com/office/officeart/2005/8/layout/hierarchy2"/>
    <dgm:cxn modelId="{756EC363-49A5-4536-87B5-68D5F9879E6D}" type="presParOf" srcId="{C37386A7-EEF2-40F7-B9C3-34B7C3FA725F}" destId="{8965CF02-2A05-4FE5-AEA8-F23616B97BC2}" srcOrd="0" destOrd="0" presId="urn:microsoft.com/office/officeart/2005/8/layout/hierarchy2"/>
    <dgm:cxn modelId="{81CBEC00-7BA3-4543-9BB0-5CAEFD1320BE}" type="presParOf" srcId="{C37386A7-EEF2-40F7-B9C3-34B7C3FA725F}" destId="{D7F6585C-83B9-4724-AA00-246819A68472}" srcOrd="1" destOrd="0" presId="urn:microsoft.com/office/officeart/2005/8/layout/hierarchy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C217FB9-3454-4345-9A1A-546952BEC380}" type="doc">
      <dgm:prSet loTypeId="urn:microsoft.com/office/officeart/2008/layout/NameandTitleOrganizationalChart" loCatId="hierarchy" qsTypeId="urn:microsoft.com/office/officeart/2005/8/quickstyle/simple1" qsCatId="simple" csTypeId="urn:microsoft.com/office/officeart/2005/8/colors/accent0_1" csCatId="mainScheme" phldr="1"/>
      <dgm:spPr/>
      <dgm:t>
        <a:bodyPr/>
        <a:lstStyle/>
        <a:p>
          <a:endParaRPr lang="zh-CN" altLang="en-US"/>
        </a:p>
      </dgm:t>
    </dgm:pt>
    <dgm:pt modelId="{40434688-63F9-43DD-93CC-4A6142093F3D}">
      <dgm:prSet phldrT="[文本]"/>
      <dgm:spPr/>
      <dgm:t>
        <a:bodyPr/>
        <a:lstStyle/>
        <a:p>
          <a:r>
            <a:rPr lang="en-US" altLang="zh-CN" dirty="0"/>
            <a:t>THE TEXT</a:t>
          </a:r>
          <a:endParaRPr lang="zh-CN" altLang="en-US" dirty="0"/>
        </a:p>
      </dgm:t>
    </dgm:pt>
    <dgm:pt modelId="{BA74A10E-BBE7-4CE3-A584-D3591A2AFFDA}" type="parTrans" cxnId="{6EC3F82B-EC64-449D-8A8A-2413D4AEF91A}">
      <dgm:prSet/>
      <dgm:spPr/>
      <dgm:t>
        <a:bodyPr/>
        <a:lstStyle/>
        <a:p>
          <a:endParaRPr lang="zh-CN" altLang="en-US"/>
        </a:p>
      </dgm:t>
    </dgm:pt>
    <dgm:pt modelId="{85A75A45-9E31-4794-B5BA-7E5B340C8E47}" type="sibTrans" cxnId="{6EC3F82B-EC64-449D-8A8A-2413D4AEF91A}">
      <dgm:prSet/>
      <dgm:spPr/>
      <dgm:t>
        <a:bodyPr/>
        <a:lstStyle/>
        <a:p>
          <a:endParaRPr lang="zh-CN" altLang="en-US"/>
        </a:p>
      </dgm:t>
    </dgm:pt>
    <dgm:pt modelId="{E800A749-88B8-4E63-AA8E-AB49D7E29889}" type="asst">
      <dgm:prSet phldrT="[文本]"/>
      <dgm:spPr/>
      <dgm:t>
        <a:bodyPr/>
        <a:lstStyle/>
        <a:p>
          <a:r>
            <a:rPr lang="en-US" altLang="zh-CN" dirty="0"/>
            <a:t>THE TEXT</a:t>
          </a:r>
          <a:endParaRPr lang="zh-CN" altLang="en-US" dirty="0"/>
        </a:p>
      </dgm:t>
    </dgm:pt>
    <dgm:pt modelId="{55D346B6-A578-4FE6-B53C-EF1151F42974}" type="parTrans" cxnId="{0F13DDA1-25E2-4EAF-A5B4-1F72AAE529C2}">
      <dgm:prSet/>
      <dgm:spPr/>
      <dgm:t>
        <a:bodyPr/>
        <a:lstStyle/>
        <a:p>
          <a:endParaRPr lang="zh-CN" altLang="en-US"/>
        </a:p>
      </dgm:t>
    </dgm:pt>
    <dgm:pt modelId="{F0DC4E07-313F-4DF6-81E6-DD30C0620142}" type="sibTrans" cxnId="{0F13DDA1-25E2-4EAF-A5B4-1F72AAE529C2}">
      <dgm:prSet/>
      <dgm:spPr/>
      <dgm:t>
        <a:bodyPr/>
        <a:lstStyle/>
        <a:p>
          <a:endParaRPr lang="zh-CN" altLang="en-US"/>
        </a:p>
      </dgm:t>
    </dgm:pt>
    <dgm:pt modelId="{09594236-32E2-4FB6-A777-9CE7034BB1DE}">
      <dgm:prSet phldrT="[文本]"/>
      <dgm:spPr/>
      <dgm:t>
        <a:bodyPr/>
        <a:lstStyle/>
        <a:p>
          <a:r>
            <a:rPr lang="en-US" altLang="zh-CN" dirty="0"/>
            <a:t>THE TEXT</a:t>
          </a:r>
          <a:endParaRPr lang="zh-CN" altLang="en-US" dirty="0"/>
        </a:p>
      </dgm:t>
    </dgm:pt>
    <dgm:pt modelId="{604E6ACF-7A9A-40E7-BE63-1401121BEA20}" type="parTrans" cxnId="{AB2F7B7A-7449-405C-88AD-F42DB4CA5F86}">
      <dgm:prSet/>
      <dgm:spPr/>
      <dgm:t>
        <a:bodyPr/>
        <a:lstStyle/>
        <a:p>
          <a:endParaRPr lang="zh-CN" altLang="en-US"/>
        </a:p>
      </dgm:t>
    </dgm:pt>
    <dgm:pt modelId="{3DD5BF1A-218C-47B7-A739-F6683E879067}" type="sibTrans" cxnId="{AB2F7B7A-7449-405C-88AD-F42DB4CA5F86}">
      <dgm:prSet/>
      <dgm:spPr/>
      <dgm:t>
        <a:bodyPr/>
        <a:lstStyle/>
        <a:p>
          <a:endParaRPr lang="zh-CN" altLang="en-US"/>
        </a:p>
      </dgm:t>
    </dgm:pt>
    <dgm:pt modelId="{8D4DCCF5-56E9-42B1-8AC1-9BD09029A4D9}">
      <dgm:prSet phldrT="[文本]"/>
      <dgm:spPr/>
      <dgm:t>
        <a:bodyPr/>
        <a:lstStyle/>
        <a:p>
          <a:r>
            <a:rPr lang="en-US" altLang="zh-CN" dirty="0"/>
            <a:t>THE TEXT</a:t>
          </a:r>
          <a:endParaRPr lang="zh-CN" altLang="en-US" dirty="0"/>
        </a:p>
      </dgm:t>
    </dgm:pt>
    <dgm:pt modelId="{3D5FEEBC-921A-4F79-926B-ED50B218B6EC}" type="parTrans" cxnId="{583BD5B6-4935-4178-8E3D-4E76A69E3D7C}">
      <dgm:prSet/>
      <dgm:spPr/>
      <dgm:t>
        <a:bodyPr/>
        <a:lstStyle/>
        <a:p>
          <a:endParaRPr lang="zh-CN" altLang="en-US"/>
        </a:p>
      </dgm:t>
    </dgm:pt>
    <dgm:pt modelId="{6CD77250-3BEF-4309-B2C5-7EB3CD6CB52E}" type="sibTrans" cxnId="{583BD5B6-4935-4178-8E3D-4E76A69E3D7C}">
      <dgm:prSet/>
      <dgm:spPr/>
      <dgm:t>
        <a:bodyPr/>
        <a:lstStyle/>
        <a:p>
          <a:endParaRPr lang="zh-CN" altLang="en-US"/>
        </a:p>
      </dgm:t>
    </dgm:pt>
    <dgm:pt modelId="{C47E272F-4AD6-4C6D-9EDD-1884425977F2}">
      <dgm:prSet phldrT="[文本]"/>
      <dgm:spPr/>
      <dgm:t>
        <a:bodyPr/>
        <a:lstStyle/>
        <a:p>
          <a:r>
            <a:rPr lang="en-US" altLang="zh-CN" dirty="0"/>
            <a:t>THE TEXT</a:t>
          </a:r>
          <a:endParaRPr lang="zh-CN" altLang="en-US" dirty="0"/>
        </a:p>
      </dgm:t>
    </dgm:pt>
    <dgm:pt modelId="{3A27B2B1-0799-4764-A75B-E17BD9B6745C}" type="parTrans" cxnId="{B053C45D-7BBC-4FAE-B1C0-162EA2397C6E}">
      <dgm:prSet/>
      <dgm:spPr/>
      <dgm:t>
        <a:bodyPr/>
        <a:lstStyle/>
        <a:p>
          <a:endParaRPr lang="zh-CN" altLang="en-US"/>
        </a:p>
      </dgm:t>
    </dgm:pt>
    <dgm:pt modelId="{9E68EE40-A1E1-43F9-824F-94B7A58912C5}" type="sibTrans" cxnId="{B053C45D-7BBC-4FAE-B1C0-162EA2397C6E}">
      <dgm:prSet/>
      <dgm:spPr/>
      <dgm:t>
        <a:bodyPr/>
        <a:lstStyle/>
        <a:p>
          <a:endParaRPr lang="zh-CN" altLang="en-US"/>
        </a:p>
      </dgm:t>
    </dgm:pt>
    <dgm:pt modelId="{15251F1D-A435-49E0-96FD-943E305D8D5C}" type="pres">
      <dgm:prSet presAssocID="{AC217FB9-3454-4345-9A1A-546952BEC380}" presName="hierChild1" presStyleCnt="0">
        <dgm:presLayoutVars>
          <dgm:orgChart val="1"/>
          <dgm:chPref val="1"/>
          <dgm:dir/>
          <dgm:animOne val="branch"/>
          <dgm:animLvl val="lvl"/>
          <dgm:resizeHandles/>
        </dgm:presLayoutVars>
      </dgm:prSet>
      <dgm:spPr/>
    </dgm:pt>
    <dgm:pt modelId="{E2CB1310-9C8A-4770-8007-73FE77A58479}" type="pres">
      <dgm:prSet presAssocID="{40434688-63F9-43DD-93CC-4A6142093F3D}" presName="hierRoot1" presStyleCnt="0">
        <dgm:presLayoutVars>
          <dgm:hierBranch val="init"/>
        </dgm:presLayoutVars>
      </dgm:prSet>
      <dgm:spPr/>
    </dgm:pt>
    <dgm:pt modelId="{CC4D23B1-9650-474A-AE5A-5639910AC016}" type="pres">
      <dgm:prSet presAssocID="{40434688-63F9-43DD-93CC-4A6142093F3D}" presName="rootComposite1" presStyleCnt="0"/>
      <dgm:spPr/>
    </dgm:pt>
    <dgm:pt modelId="{C3F63FA2-5B42-4488-AC86-FE3C60C69800}" type="pres">
      <dgm:prSet presAssocID="{40434688-63F9-43DD-93CC-4A6142093F3D}" presName="rootText1" presStyleLbl="node0" presStyleIdx="0" presStyleCnt="1">
        <dgm:presLayoutVars>
          <dgm:chMax/>
          <dgm:chPref val="3"/>
        </dgm:presLayoutVars>
      </dgm:prSet>
      <dgm:spPr/>
    </dgm:pt>
    <dgm:pt modelId="{1E824CB7-E774-4590-884C-D571475AA383}" type="pres">
      <dgm:prSet presAssocID="{40434688-63F9-43DD-93CC-4A6142093F3D}" presName="titleText1" presStyleLbl="fgAcc0" presStyleIdx="0" presStyleCnt="1">
        <dgm:presLayoutVars>
          <dgm:chMax val="0"/>
          <dgm:chPref val="0"/>
        </dgm:presLayoutVars>
      </dgm:prSet>
      <dgm:spPr/>
    </dgm:pt>
    <dgm:pt modelId="{94D6FA77-E123-4EF5-A5A7-069FEF6E8E42}" type="pres">
      <dgm:prSet presAssocID="{40434688-63F9-43DD-93CC-4A6142093F3D}" presName="rootConnector1" presStyleLbl="node1" presStyleIdx="0" presStyleCnt="3"/>
      <dgm:spPr/>
    </dgm:pt>
    <dgm:pt modelId="{9BA822A2-D72F-40E2-A482-DD3CECCD4168}" type="pres">
      <dgm:prSet presAssocID="{40434688-63F9-43DD-93CC-4A6142093F3D}" presName="hierChild2" presStyleCnt="0"/>
      <dgm:spPr/>
    </dgm:pt>
    <dgm:pt modelId="{B605DD5D-248F-4654-84BC-11E7AE9F2458}" type="pres">
      <dgm:prSet presAssocID="{604E6ACF-7A9A-40E7-BE63-1401121BEA20}" presName="Name37" presStyleLbl="parChTrans1D2" presStyleIdx="0" presStyleCnt="4"/>
      <dgm:spPr/>
    </dgm:pt>
    <dgm:pt modelId="{6878FC51-8D1B-4B89-874D-642E4944E658}" type="pres">
      <dgm:prSet presAssocID="{09594236-32E2-4FB6-A777-9CE7034BB1DE}" presName="hierRoot2" presStyleCnt="0">
        <dgm:presLayoutVars>
          <dgm:hierBranch val="init"/>
        </dgm:presLayoutVars>
      </dgm:prSet>
      <dgm:spPr/>
    </dgm:pt>
    <dgm:pt modelId="{6B203CEF-49C4-48E0-849B-F520A8B05280}" type="pres">
      <dgm:prSet presAssocID="{09594236-32E2-4FB6-A777-9CE7034BB1DE}" presName="rootComposite" presStyleCnt="0"/>
      <dgm:spPr/>
    </dgm:pt>
    <dgm:pt modelId="{E2B234C9-80CB-4139-A82A-C6F82B3CE5E6}" type="pres">
      <dgm:prSet presAssocID="{09594236-32E2-4FB6-A777-9CE7034BB1DE}" presName="rootText" presStyleLbl="node1" presStyleIdx="0" presStyleCnt="3">
        <dgm:presLayoutVars>
          <dgm:chMax/>
          <dgm:chPref val="3"/>
        </dgm:presLayoutVars>
      </dgm:prSet>
      <dgm:spPr/>
    </dgm:pt>
    <dgm:pt modelId="{4EDAF8C2-D405-4DBD-B474-4765E7014C76}" type="pres">
      <dgm:prSet presAssocID="{09594236-32E2-4FB6-A777-9CE7034BB1DE}" presName="titleText2" presStyleLbl="fgAcc1" presStyleIdx="0" presStyleCnt="3">
        <dgm:presLayoutVars>
          <dgm:chMax val="0"/>
          <dgm:chPref val="0"/>
        </dgm:presLayoutVars>
      </dgm:prSet>
      <dgm:spPr/>
    </dgm:pt>
    <dgm:pt modelId="{21323C76-8925-414F-8440-7B650B4A54E0}" type="pres">
      <dgm:prSet presAssocID="{09594236-32E2-4FB6-A777-9CE7034BB1DE}" presName="rootConnector" presStyleLbl="node2" presStyleIdx="0" presStyleCnt="0"/>
      <dgm:spPr/>
    </dgm:pt>
    <dgm:pt modelId="{AB901C08-CD81-4B7B-990E-87345F2B38C7}" type="pres">
      <dgm:prSet presAssocID="{09594236-32E2-4FB6-A777-9CE7034BB1DE}" presName="hierChild4" presStyleCnt="0"/>
      <dgm:spPr/>
    </dgm:pt>
    <dgm:pt modelId="{7DC8D989-A686-4303-B11A-AA02926413F8}" type="pres">
      <dgm:prSet presAssocID="{09594236-32E2-4FB6-A777-9CE7034BB1DE}" presName="hierChild5" presStyleCnt="0"/>
      <dgm:spPr/>
    </dgm:pt>
    <dgm:pt modelId="{6DA50132-5CC3-483E-9309-A34FD20D694A}" type="pres">
      <dgm:prSet presAssocID="{3D5FEEBC-921A-4F79-926B-ED50B218B6EC}" presName="Name37" presStyleLbl="parChTrans1D2" presStyleIdx="1" presStyleCnt="4"/>
      <dgm:spPr/>
    </dgm:pt>
    <dgm:pt modelId="{AE49464A-2406-4ACE-8722-6406682F44BF}" type="pres">
      <dgm:prSet presAssocID="{8D4DCCF5-56E9-42B1-8AC1-9BD09029A4D9}" presName="hierRoot2" presStyleCnt="0">
        <dgm:presLayoutVars>
          <dgm:hierBranch val="init"/>
        </dgm:presLayoutVars>
      </dgm:prSet>
      <dgm:spPr/>
    </dgm:pt>
    <dgm:pt modelId="{7F2E8293-2BCF-4D43-8E9F-634627FF5835}" type="pres">
      <dgm:prSet presAssocID="{8D4DCCF5-56E9-42B1-8AC1-9BD09029A4D9}" presName="rootComposite" presStyleCnt="0"/>
      <dgm:spPr/>
    </dgm:pt>
    <dgm:pt modelId="{4D9F1839-2153-4232-A541-0D2991AD2F58}" type="pres">
      <dgm:prSet presAssocID="{8D4DCCF5-56E9-42B1-8AC1-9BD09029A4D9}" presName="rootText" presStyleLbl="node1" presStyleIdx="1" presStyleCnt="3">
        <dgm:presLayoutVars>
          <dgm:chMax/>
          <dgm:chPref val="3"/>
        </dgm:presLayoutVars>
      </dgm:prSet>
      <dgm:spPr/>
    </dgm:pt>
    <dgm:pt modelId="{A3BDF3F4-0E61-4E3B-A696-5DE64796CC62}" type="pres">
      <dgm:prSet presAssocID="{8D4DCCF5-56E9-42B1-8AC1-9BD09029A4D9}" presName="titleText2" presStyleLbl="fgAcc1" presStyleIdx="1" presStyleCnt="3">
        <dgm:presLayoutVars>
          <dgm:chMax val="0"/>
          <dgm:chPref val="0"/>
        </dgm:presLayoutVars>
      </dgm:prSet>
      <dgm:spPr/>
    </dgm:pt>
    <dgm:pt modelId="{C9641910-47C9-4956-8F9A-9E273FCA3B5F}" type="pres">
      <dgm:prSet presAssocID="{8D4DCCF5-56E9-42B1-8AC1-9BD09029A4D9}" presName="rootConnector" presStyleLbl="node2" presStyleIdx="0" presStyleCnt="0"/>
      <dgm:spPr/>
    </dgm:pt>
    <dgm:pt modelId="{61EBB65B-109B-4C5A-9257-B8005740A49E}" type="pres">
      <dgm:prSet presAssocID="{8D4DCCF5-56E9-42B1-8AC1-9BD09029A4D9}" presName="hierChild4" presStyleCnt="0"/>
      <dgm:spPr/>
    </dgm:pt>
    <dgm:pt modelId="{110342DC-7452-43A0-B0E6-B647A4CEA45D}" type="pres">
      <dgm:prSet presAssocID="{8D4DCCF5-56E9-42B1-8AC1-9BD09029A4D9}" presName="hierChild5" presStyleCnt="0"/>
      <dgm:spPr/>
    </dgm:pt>
    <dgm:pt modelId="{4AE8BA6C-AA63-4B9B-9A2B-A4DBA4BEF921}" type="pres">
      <dgm:prSet presAssocID="{3A27B2B1-0799-4764-A75B-E17BD9B6745C}" presName="Name37" presStyleLbl="parChTrans1D2" presStyleIdx="2" presStyleCnt="4"/>
      <dgm:spPr/>
    </dgm:pt>
    <dgm:pt modelId="{2B56ED94-6C7F-41D9-AE2E-B990273AD134}" type="pres">
      <dgm:prSet presAssocID="{C47E272F-4AD6-4C6D-9EDD-1884425977F2}" presName="hierRoot2" presStyleCnt="0">
        <dgm:presLayoutVars>
          <dgm:hierBranch val="init"/>
        </dgm:presLayoutVars>
      </dgm:prSet>
      <dgm:spPr/>
    </dgm:pt>
    <dgm:pt modelId="{3C9027E3-CE79-4B4D-84DB-DC42AA58A32C}" type="pres">
      <dgm:prSet presAssocID="{C47E272F-4AD6-4C6D-9EDD-1884425977F2}" presName="rootComposite" presStyleCnt="0"/>
      <dgm:spPr/>
    </dgm:pt>
    <dgm:pt modelId="{AB131423-20DD-4D1E-BCA2-777F00413983}" type="pres">
      <dgm:prSet presAssocID="{C47E272F-4AD6-4C6D-9EDD-1884425977F2}" presName="rootText" presStyleLbl="node1" presStyleIdx="2" presStyleCnt="3">
        <dgm:presLayoutVars>
          <dgm:chMax/>
          <dgm:chPref val="3"/>
        </dgm:presLayoutVars>
      </dgm:prSet>
      <dgm:spPr/>
    </dgm:pt>
    <dgm:pt modelId="{75DD3DCB-2945-4C24-A06F-95A9E65ABB2A}" type="pres">
      <dgm:prSet presAssocID="{C47E272F-4AD6-4C6D-9EDD-1884425977F2}" presName="titleText2" presStyleLbl="fgAcc1" presStyleIdx="2" presStyleCnt="3">
        <dgm:presLayoutVars>
          <dgm:chMax val="0"/>
          <dgm:chPref val="0"/>
        </dgm:presLayoutVars>
      </dgm:prSet>
      <dgm:spPr/>
    </dgm:pt>
    <dgm:pt modelId="{800094C0-DF34-4277-9938-66FD17C6DDB9}" type="pres">
      <dgm:prSet presAssocID="{C47E272F-4AD6-4C6D-9EDD-1884425977F2}" presName="rootConnector" presStyleLbl="node2" presStyleIdx="0" presStyleCnt="0"/>
      <dgm:spPr/>
    </dgm:pt>
    <dgm:pt modelId="{71DBFE82-B4EC-4723-B23E-D09DA908AE8F}" type="pres">
      <dgm:prSet presAssocID="{C47E272F-4AD6-4C6D-9EDD-1884425977F2}" presName="hierChild4" presStyleCnt="0"/>
      <dgm:spPr/>
    </dgm:pt>
    <dgm:pt modelId="{601FEB2C-B147-44F0-89CB-B97CBC0AA066}" type="pres">
      <dgm:prSet presAssocID="{C47E272F-4AD6-4C6D-9EDD-1884425977F2}" presName="hierChild5" presStyleCnt="0"/>
      <dgm:spPr/>
    </dgm:pt>
    <dgm:pt modelId="{0625B213-BDA9-4A29-8B6C-F651090F49FA}" type="pres">
      <dgm:prSet presAssocID="{40434688-63F9-43DD-93CC-4A6142093F3D}" presName="hierChild3" presStyleCnt="0"/>
      <dgm:spPr/>
    </dgm:pt>
    <dgm:pt modelId="{B8D46DBB-0EFF-4008-9643-A6A4FD2D286E}" type="pres">
      <dgm:prSet presAssocID="{55D346B6-A578-4FE6-B53C-EF1151F42974}" presName="Name96" presStyleLbl="parChTrans1D2" presStyleIdx="3" presStyleCnt="4"/>
      <dgm:spPr/>
    </dgm:pt>
    <dgm:pt modelId="{4748EC97-F7C1-4145-927B-7366FB87BF74}" type="pres">
      <dgm:prSet presAssocID="{E800A749-88B8-4E63-AA8E-AB49D7E29889}" presName="hierRoot3" presStyleCnt="0">
        <dgm:presLayoutVars>
          <dgm:hierBranch val="init"/>
        </dgm:presLayoutVars>
      </dgm:prSet>
      <dgm:spPr/>
    </dgm:pt>
    <dgm:pt modelId="{E605AB34-748F-4364-9D6A-DAF1044D2436}" type="pres">
      <dgm:prSet presAssocID="{E800A749-88B8-4E63-AA8E-AB49D7E29889}" presName="rootComposite3" presStyleCnt="0"/>
      <dgm:spPr/>
    </dgm:pt>
    <dgm:pt modelId="{7D003FDB-6DC5-4CD3-B942-8E691A74FB7C}" type="pres">
      <dgm:prSet presAssocID="{E800A749-88B8-4E63-AA8E-AB49D7E29889}" presName="rootText3" presStyleLbl="asst1" presStyleIdx="0" presStyleCnt="1">
        <dgm:presLayoutVars>
          <dgm:chPref val="3"/>
        </dgm:presLayoutVars>
      </dgm:prSet>
      <dgm:spPr/>
    </dgm:pt>
    <dgm:pt modelId="{60434865-A413-4E52-8014-1B81C13F6FB9}" type="pres">
      <dgm:prSet presAssocID="{E800A749-88B8-4E63-AA8E-AB49D7E29889}" presName="titleText3" presStyleLbl="fgAcc2" presStyleIdx="0" presStyleCnt="1">
        <dgm:presLayoutVars>
          <dgm:chMax val="0"/>
          <dgm:chPref val="0"/>
        </dgm:presLayoutVars>
      </dgm:prSet>
      <dgm:spPr/>
    </dgm:pt>
    <dgm:pt modelId="{4423B3E7-C58F-40A6-90CD-34BBFD26F04E}" type="pres">
      <dgm:prSet presAssocID="{E800A749-88B8-4E63-AA8E-AB49D7E29889}" presName="rootConnector3" presStyleLbl="asst1" presStyleIdx="0" presStyleCnt="1"/>
      <dgm:spPr/>
    </dgm:pt>
    <dgm:pt modelId="{1633AFC9-20D0-424F-ADA3-93F33903A012}" type="pres">
      <dgm:prSet presAssocID="{E800A749-88B8-4E63-AA8E-AB49D7E29889}" presName="hierChild6" presStyleCnt="0"/>
      <dgm:spPr/>
    </dgm:pt>
    <dgm:pt modelId="{794A0E96-7FF0-448E-9D0F-AFE6CB85B081}" type="pres">
      <dgm:prSet presAssocID="{E800A749-88B8-4E63-AA8E-AB49D7E29889}" presName="hierChild7" presStyleCnt="0"/>
      <dgm:spPr/>
    </dgm:pt>
  </dgm:ptLst>
  <dgm:cxnLst>
    <dgm:cxn modelId="{F8458C07-A29B-437B-AE8F-A98F4394FCA0}" type="presOf" srcId="{F0DC4E07-313F-4DF6-81E6-DD30C0620142}" destId="{60434865-A413-4E52-8014-1B81C13F6FB9}" srcOrd="0" destOrd="0" presId="urn:microsoft.com/office/officeart/2008/layout/NameandTitleOrganizationalChart"/>
    <dgm:cxn modelId="{439C140E-F112-4AAC-B619-C9C6352DCBCB}" type="presOf" srcId="{09594236-32E2-4FB6-A777-9CE7034BB1DE}" destId="{E2B234C9-80CB-4139-A82A-C6F82B3CE5E6}" srcOrd="0" destOrd="0" presId="urn:microsoft.com/office/officeart/2008/layout/NameandTitleOrganizationalChart"/>
    <dgm:cxn modelId="{8E94F00F-D13E-4485-98A3-FD7BA62CFEAB}" type="presOf" srcId="{85A75A45-9E31-4794-B5BA-7E5B340C8E47}" destId="{1E824CB7-E774-4590-884C-D571475AA383}" srcOrd="0" destOrd="0" presId="urn:microsoft.com/office/officeart/2008/layout/NameandTitleOrganizationalChart"/>
    <dgm:cxn modelId="{F2C57216-8793-4CC7-AF4D-FB734338F064}" type="presOf" srcId="{55D346B6-A578-4FE6-B53C-EF1151F42974}" destId="{B8D46DBB-0EFF-4008-9643-A6A4FD2D286E}" srcOrd="0" destOrd="0" presId="urn:microsoft.com/office/officeart/2008/layout/NameandTitleOrganizationalChart"/>
    <dgm:cxn modelId="{6EC3F82B-EC64-449D-8A8A-2413D4AEF91A}" srcId="{AC217FB9-3454-4345-9A1A-546952BEC380}" destId="{40434688-63F9-43DD-93CC-4A6142093F3D}" srcOrd="0" destOrd="0" parTransId="{BA74A10E-BBE7-4CE3-A584-D3591A2AFFDA}" sibTransId="{85A75A45-9E31-4794-B5BA-7E5B340C8E47}"/>
    <dgm:cxn modelId="{B053C45D-7BBC-4FAE-B1C0-162EA2397C6E}" srcId="{40434688-63F9-43DD-93CC-4A6142093F3D}" destId="{C47E272F-4AD6-4C6D-9EDD-1884425977F2}" srcOrd="3" destOrd="0" parTransId="{3A27B2B1-0799-4764-A75B-E17BD9B6745C}" sibTransId="{9E68EE40-A1E1-43F9-824F-94B7A58912C5}"/>
    <dgm:cxn modelId="{27FF3C43-90FB-42B4-8EF1-5B2402552864}" type="presOf" srcId="{09594236-32E2-4FB6-A777-9CE7034BB1DE}" destId="{21323C76-8925-414F-8440-7B650B4A54E0}" srcOrd="1" destOrd="0" presId="urn:microsoft.com/office/officeart/2008/layout/NameandTitleOrganizationalChart"/>
    <dgm:cxn modelId="{B9D98865-CA88-40B5-9227-C5C6B26652A3}" type="presOf" srcId="{604E6ACF-7A9A-40E7-BE63-1401121BEA20}" destId="{B605DD5D-248F-4654-84BC-11E7AE9F2458}" srcOrd="0" destOrd="0" presId="urn:microsoft.com/office/officeart/2008/layout/NameandTitleOrganizationalChart"/>
    <dgm:cxn modelId="{152E2E4D-919A-46CD-98C2-DC2DD222508B}" type="presOf" srcId="{C47E272F-4AD6-4C6D-9EDD-1884425977F2}" destId="{800094C0-DF34-4277-9938-66FD17C6DDB9}" srcOrd="1" destOrd="0" presId="urn:microsoft.com/office/officeart/2008/layout/NameandTitleOrganizationalChart"/>
    <dgm:cxn modelId="{3412F36D-3C34-4CED-9CCE-3A9BDA6F058A}" type="presOf" srcId="{AC217FB9-3454-4345-9A1A-546952BEC380}" destId="{15251F1D-A435-49E0-96FD-943E305D8D5C}" srcOrd="0" destOrd="0" presId="urn:microsoft.com/office/officeart/2008/layout/NameandTitleOrganizationalChart"/>
    <dgm:cxn modelId="{A46BDB71-0AE2-44A7-A762-B238B84AE80C}" type="presOf" srcId="{3D5FEEBC-921A-4F79-926B-ED50B218B6EC}" destId="{6DA50132-5CC3-483E-9309-A34FD20D694A}" srcOrd="0" destOrd="0" presId="urn:microsoft.com/office/officeart/2008/layout/NameandTitleOrganizationalChart"/>
    <dgm:cxn modelId="{AB2F7B7A-7449-405C-88AD-F42DB4CA5F86}" srcId="{40434688-63F9-43DD-93CC-4A6142093F3D}" destId="{09594236-32E2-4FB6-A777-9CE7034BB1DE}" srcOrd="1" destOrd="0" parTransId="{604E6ACF-7A9A-40E7-BE63-1401121BEA20}" sibTransId="{3DD5BF1A-218C-47B7-A739-F6683E879067}"/>
    <dgm:cxn modelId="{97E5677D-5DF6-4D8C-9EB4-4AA7511B9703}" type="presOf" srcId="{8D4DCCF5-56E9-42B1-8AC1-9BD09029A4D9}" destId="{4D9F1839-2153-4232-A541-0D2991AD2F58}" srcOrd="0" destOrd="0" presId="urn:microsoft.com/office/officeart/2008/layout/NameandTitleOrganizationalChart"/>
    <dgm:cxn modelId="{46460586-FD87-4203-8136-C20FC20279FB}" type="presOf" srcId="{C47E272F-4AD6-4C6D-9EDD-1884425977F2}" destId="{AB131423-20DD-4D1E-BCA2-777F00413983}" srcOrd="0" destOrd="0" presId="urn:microsoft.com/office/officeart/2008/layout/NameandTitleOrganizationalChart"/>
    <dgm:cxn modelId="{7304D992-ACE9-428D-A996-F0F7BB0982E3}" type="presOf" srcId="{3A27B2B1-0799-4764-A75B-E17BD9B6745C}" destId="{4AE8BA6C-AA63-4B9B-9A2B-A4DBA4BEF921}" srcOrd="0" destOrd="0" presId="urn:microsoft.com/office/officeart/2008/layout/NameandTitleOrganizationalChart"/>
    <dgm:cxn modelId="{0F13DDA1-25E2-4EAF-A5B4-1F72AAE529C2}" srcId="{40434688-63F9-43DD-93CC-4A6142093F3D}" destId="{E800A749-88B8-4E63-AA8E-AB49D7E29889}" srcOrd="0" destOrd="0" parTransId="{55D346B6-A578-4FE6-B53C-EF1151F42974}" sibTransId="{F0DC4E07-313F-4DF6-81E6-DD30C0620142}"/>
    <dgm:cxn modelId="{EBE19BA3-9997-41E8-857C-0D41EA28F17D}" type="presOf" srcId="{E800A749-88B8-4E63-AA8E-AB49D7E29889}" destId="{4423B3E7-C58F-40A6-90CD-34BBFD26F04E}" srcOrd="1" destOrd="0" presId="urn:microsoft.com/office/officeart/2008/layout/NameandTitleOrganizationalChart"/>
    <dgm:cxn modelId="{3C46D0A8-919E-4DF9-9F59-A9DA67EF3DCE}" type="presOf" srcId="{9E68EE40-A1E1-43F9-824F-94B7A58912C5}" destId="{75DD3DCB-2945-4C24-A06F-95A9E65ABB2A}" srcOrd="0" destOrd="0" presId="urn:microsoft.com/office/officeart/2008/layout/NameandTitleOrganizationalChart"/>
    <dgm:cxn modelId="{1EF171B4-D7E1-46CC-87C0-8C4C924A6286}" type="presOf" srcId="{40434688-63F9-43DD-93CC-4A6142093F3D}" destId="{C3F63FA2-5B42-4488-AC86-FE3C60C69800}" srcOrd="0" destOrd="0" presId="urn:microsoft.com/office/officeart/2008/layout/NameandTitleOrganizationalChart"/>
    <dgm:cxn modelId="{583BD5B6-4935-4178-8E3D-4E76A69E3D7C}" srcId="{40434688-63F9-43DD-93CC-4A6142093F3D}" destId="{8D4DCCF5-56E9-42B1-8AC1-9BD09029A4D9}" srcOrd="2" destOrd="0" parTransId="{3D5FEEBC-921A-4F79-926B-ED50B218B6EC}" sibTransId="{6CD77250-3BEF-4309-B2C5-7EB3CD6CB52E}"/>
    <dgm:cxn modelId="{2AAAAFC0-71BA-415D-B8E1-6D2A25C101D9}" type="presOf" srcId="{3DD5BF1A-218C-47B7-A739-F6683E879067}" destId="{4EDAF8C2-D405-4DBD-B474-4765E7014C76}" srcOrd="0" destOrd="0" presId="urn:microsoft.com/office/officeart/2008/layout/NameandTitleOrganizationalChart"/>
    <dgm:cxn modelId="{A0563DC4-C9E0-4670-8186-D6CCABE04558}" type="presOf" srcId="{8D4DCCF5-56E9-42B1-8AC1-9BD09029A4D9}" destId="{C9641910-47C9-4956-8F9A-9E273FCA3B5F}" srcOrd="1" destOrd="0" presId="urn:microsoft.com/office/officeart/2008/layout/NameandTitleOrganizationalChart"/>
    <dgm:cxn modelId="{E3DBBECF-F7F8-40E1-A347-948E54429CA6}" type="presOf" srcId="{E800A749-88B8-4E63-AA8E-AB49D7E29889}" destId="{7D003FDB-6DC5-4CD3-B942-8E691A74FB7C}" srcOrd="0" destOrd="0" presId="urn:microsoft.com/office/officeart/2008/layout/NameandTitleOrganizationalChart"/>
    <dgm:cxn modelId="{277E83E1-A9FB-4A21-AC72-51B7643EE255}" type="presOf" srcId="{6CD77250-3BEF-4309-B2C5-7EB3CD6CB52E}" destId="{A3BDF3F4-0E61-4E3B-A696-5DE64796CC62}" srcOrd="0" destOrd="0" presId="urn:microsoft.com/office/officeart/2008/layout/NameandTitleOrganizationalChart"/>
    <dgm:cxn modelId="{FA83D2FE-F648-4109-878B-A3BBD18955D6}" type="presOf" srcId="{40434688-63F9-43DD-93CC-4A6142093F3D}" destId="{94D6FA77-E123-4EF5-A5A7-069FEF6E8E42}" srcOrd="1" destOrd="0" presId="urn:microsoft.com/office/officeart/2008/layout/NameandTitleOrganizationalChart"/>
    <dgm:cxn modelId="{4BAEEE11-068F-4655-8D2A-94A8D2BB3CAA}" type="presParOf" srcId="{15251F1D-A435-49E0-96FD-943E305D8D5C}" destId="{E2CB1310-9C8A-4770-8007-73FE77A58479}" srcOrd="0" destOrd="0" presId="urn:microsoft.com/office/officeart/2008/layout/NameandTitleOrganizationalChart"/>
    <dgm:cxn modelId="{367F2B01-E071-4E49-99D8-E6CE4A3535B3}" type="presParOf" srcId="{E2CB1310-9C8A-4770-8007-73FE77A58479}" destId="{CC4D23B1-9650-474A-AE5A-5639910AC016}" srcOrd="0" destOrd="0" presId="urn:microsoft.com/office/officeart/2008/layout/NameandTitleOrganizationalChart"/>
    <dgm:cxn modelId="{0326E770-C54B-4580-B646-0955BF8C36B4}" type="presParOf" srcId="{CC4D23B1-9650-474A-AE5A-5639910AC016}" destId="{C3F63FA2-5B42-4488-AC86-FE3C60C69800}" srcOrd="0" destOrd="0" presId="urn:microsoft.com/office/officeart/2008/layout/NameandTitleOrganizationalChart"/>
    <dgm:cxn modelId="{0AFF3DB1-0163-4385-9D53-0C3A1CCD5F96}" type="presParOf" srcId="{CC4D23B1-9650-474A-AE5A-5639910AC016}" destId="{1E824CB7-E774-4590-884C-D571475AA383}" srcOrd="1" destOrd="0" presId="urn:microsoft.com/office/officeart/2008/layout/NameandTitleOrganizationalChart"/>
    <dgm:cxn modelId="{0EA53D3F-8078-469E-BA37-1C5D258835FC}" type="presParOf" srcId="{CC4D23B1-9650-474A-AE5A-5639910AC016}" destId="{94D6FA77-E123-4EF5-A5A7-069FEF6E8E42}" srcOrd="2" destOrd="0" presId="urn:microsoft.com/office/officeart/2008/layout/NameandTitleOrganizationalChart"/>
    <dgm:cxn modelId="{6925ED9D-6138-4A3C-803A-BA8DD414F27E}" type="presParOf" srcId="{E2CB1310-9C8A-4770-8007-73FE77A58479}" destId="{9BA822A2-D72F-40E2-A482-DD3CECCD4168}" srcOrd="1" destOrd="0" presId="urn:microsoft.com/office/officeart/2008/layout/NameandTitleOrganizationalChart"/>
    <dgm:cxn modelId="{59234B55-A99E-4ECC-AAEA-FCCBB46B2D38}" type="presParOf" srcId="{9BA822A2-D72F-40E2-A482-DD3CECCD4168}" destId="{B605DD5D-248F-4654-84BC-11E7AE9F2458}" srcOrd="0" destOrd="0" presId="urn:microsoft.com/office/officeart/2008/layout/NameandTitleOrganizationalChart"/>
    <dgm:cxn modelId="{D2366AF0-859A-4814-AA91-A81C8E35C134}" type="presParOf" srcId="{9BA822A2-D72F-40E2-A482-DD3CECCD4168}" destId="{6878FC51-8D1B-4B89-874D-642E4944E658}" srcOrd="1" destOrd="0" presId="urn:microsoft.com/office/officeart/2008/layout/NameandTitleOrganizationalChart"/>
    <dgm:cxn modelId="{E35B0DE0-6638-4B47-8098-3E310003CBF5}" type="presParOf" srcId="{6878FC51-8D1B-4B89-874D-642E4944E658}" destId="{6B203CEF-49C4-48E0-849B-F520A8B05280}" srcOrd="0" destOrd="0" presId="urn:microsoft.com/office/officeart/2008/layout/NameandTitleOrganizationalChart"/>
    <dgm:cxn modelId="{C7701602-2C2A-49D8-AAA1-86E5DAE96C3C}" type="presParOf" srcId="{6B203CEF-49C4-48E0-849B-F520A8B05280}" destId="{E2B234C9-80CB-4139-A82A-C6F82B3CE5E6}" srcOrd="0" destOrd="0" presId="urn:microsoft.com/office/officeart/2008/layout/NameandTitleOrganizationalChart"/>
    <dgm:cxn modelId="{9837FCFC-5112-4157-B4EB-E25607037992}" type="presParOf" srcId="{6B203CEF-49C4-48E0-849B-F520A8B05280}" destId="{4EDAF8C2-D405-4DBD-B474-4765E7014C76}" srcOrd="1" destOrd="0" presId="urn:microsoft.com/office/officeart/2008/layout/NameandTitleOrganizationalChart"/>
    <dgm:cxn modelId="{35EF2CA4-71FE-4F7C-A238-F70C6A1D4D52}" type="presParOf" srcId="{6B203CEF-49C4-48E0-849B-F520A8B05280}" destId="{21323C76-8925-414F-8440-7B650B4A54E0}" srcOrd="2" destOrd="0" presId="urn:microsoft.com/office/officeart/2008/layout/NameandTitleOrganizationalChart"/>
    <dgm:cxn modelId="{A3312703-1658-4F90-BED7-629C1EAA134F}" type="presParOf" srcId="{6878FC51-8D1B-4B89-874D-642E4944E658}" destId="{AB901C08-CD81-4B7B-990E-87345F2B38C7}" srcOrd="1" destOrd="0" presId="urn:microsoft.com/office/officeart/2008/layout/NameandTitleOrganizationalChart"/>
    <dgm:cxn modelId="{B2648A06-986D-4D2B-86F5-84B6EAEB85F8}" type="presParOf" srcId="{6878FC51-8D1B-4B89-874D-642E4944E658}" destId="{7DC8D989-A686-4303-B11A-AA02926413F8}" srcOrd="2" destOrd="0" presId="urn:microsoft.com/office/officeart/2008/layout/NameandTitleOrganizationalChart"/>
    <dgm:cxn modelId="{956B94E6-AE85-4E16-B9BC-DF92F34F35E9}" type="presParOf" srcId="{9BA822A2-D72F-40E2-A482-DD3CECCD4168}" destId="{6DA50132-5CC3-483E-9309-A34FD20D694A}" srcOrd="2" destOrd="0" presId="urn:microsoft.com/office/officeart/2008/layout/NameandTitleOrganizationalChart"/>
    <dgm:cxn modelId="{88C99F32-A53D-467C-8D83-2D0163831DD3}" type="presParOf" srcId="{9BA822A2-D72F-40E2-A482-DD3CECCD4168}" destId="{AE49464A-2406-4ACE-8722-6406682F44BF}" srcOrd="3" destOrd="0" presId="urn:microsoft.com/office/officeart/2008/layout/NameandTitleOrganizationalChart"/>
    <dgm:cxn modelId="{9B43BBE9-245E-480D-8D8B-1AFDE7950F27}" type="presParOf" srcId="{AE49464A-2406-4ACE-8722-6406682F44BF}" destId="{7F2E8293-2BCF-4D43-8E9F-634627FF5835}" srcOrd="0" destOrd="0" presId="urn:microsoft.com/office/officeart/2008/layout/NameandTitleOrganizationalChart"/>
    <dgm:cxn modelId="{FBCB90E7-2AB8-406B-B0ED-0D78E6E79C16}" type="presParOf" srcId="{7F2E8293-2BCF-4D43-8E9F-634627FF5835}" destId="{4D9F1839-2153-4232-A541-0D2991AD2F58}" srcOrd="0" destOrd="0" presId="urn:microsoft.com/office/officeart/2008/layout/NameandTitleOrganizationalChart"/>
    <dgm:cxn modelId="{1EFB450C-D24B-4F58-8C86-D448CAF44CC6}" type="presParOf" srcId="{7F2E8293-2BCF-4D43-8E9F-634627FF5835}" destId="{A3BDF3F4-0E61-4E3B-A696-5DE64796CC62}" srcOrd="1" destOrd="0" presId="urn:microsoft.com/office/officeart/2008/layout/NameandTitleOrganizationalChart"/>
    <dgm:cxn modelId="{A9F70B40-69CC-465A-93EE-C0DFE32D823F}" type="presParOf" srcId="{7F2E8293-2BCF-4D43-8E9F-634627FF5835}" destId="{C9641910-47C9-4956-8F9A-9E273FCA3B5F}" srcOrd="2" destOrd="0" presId="urn:microsoft.com/office/officeart/2008/layout/NameandTitleOrganizationalChart"/>
    <dgm:cxn modelId="{7F98C7EF-7B9B-489E-9453-4B2D64EF70F5}" type="presParOf" srcId="{AE49464A-2406-4ACE-8722-6406682F44BF}" destId="{61EBB65B-109B-4C5A-9257-B8005740A49E}" srcOrd="1" destOrd="0" presId="urn:microsoft.com/office/officeart/2008/layout/NameandTitleOrganizationalChart"/>
    <dgm:cxn modelId="{06688545-30D0-4D31-BECB-2A9B4C11EAF3}" type="presParOf" srcId="{AE49464A-2406-4ACE-8722-6406682F44BF}" destId="{110342DC-7452-43A0-B0E6-B647A4CEA45D}" srcOrd="2" destOrd="0" presId="urn:microsoft.com/office/officeart/2008/layout/NameandTitleOrganizationalChart"/>
    <dgm:cxn modelId="{C0758CA8-BEF5-4DB8-ADC6-8342BD7CE442}" type="presParOf" srcId="{9BA822A2-D72F-40E2-A482-DD3CECCD4168}" destId="{4AE8BA6C-AA63-4B9B-9A2B-A4DBA4BEF921}" srcOrd="4" destOrd="0" presId="urn:microsoft.com/office/officeart/2008/layout/NameandTitleOrganizationalChart"/>
    <dgm:cxn modelId="{58466CB9-6B86-4A3E-9EA6-BAD594A08B7C}" type="presParOf" srcId="{9BA822A2-D72F-40E2-A482-DD3CECCD4168}" destId="{2B56ED94-6C7F-41D9-AE2E-B990273AD134}" srcOrd="5" destOrd="0" presId="urn:microsoft.com/office/officeart/2008/layout/NameandTitleOrganizationalChart"/>
    <dgm:cxn modelId="{DEE20BCB-9187-4154-A9EF-9EF84259622D}" type="presParOf" srcId="{2B56ED94-6C7F-41D9-AE2E-B990273AD134}" destId="{3C9027E3-CE79-4B4D-84DB-DC42AA58A32C}" srcOrd="0" destOrd="0" presId="urn:microsoft.com/office/officeart/2008/layout/NameandTitleOrganizationalChart"/>
    <dgm:cxn modelId="{C65CDBDA-F8C1-42F2-9FA9-A81A376AEC07}" type="presParOf" srcId="{3C9027E3-CE79-4B4D-84DB-DC42AA58A32C}" destId="{AB131423-20DD-4D1E-BCA2-777F00413983}" srcOrd="0" destOrd="0" presId="urn:microsoft.com/office/officeart/2008/layout/NameandTitleOrganizationalChart"/>
    <dgm:cxn modelId="{3A6FC957-18D9-4B0F-B6FE-612123C52C6A}" type="presParOf" srcId="{3C9027E3-CE79-4B4D-84DB-DC42AA58A32C}" destId="{75DD3DCB-2945-4C24-A06F-95A9E65ABB2A}" srcOrd="1" destOrd="0" presId="urn:microsoft.com/office/officeart/2008/layout/NameandTitleOrganizationalChart"/>
    <dgm:cxn modelId="{C9208A1B-68FC-4723-B368-DB1504F3FB05}" type="presParOf" srcId="{3C9027E3-CE79-4B4D-84DB-DC42AA58A32C}" destId="{800094C0-DF34-4277-9938-66FD17C6DDB9}" srcOrd="2" destOrd="0" presId="urn:microsoft.com/office/officeart/2008/layout/NameandTitleOrganizationalChart"/>
    <dgm:cxn modelId="{1E51FB63-F648-45E1-963A-5EE6E5BF145E}" type="presParOf" srcId="{2B56ED94-6C7F-41D9-AE2E-B990273AD134}" destId="{71DBFE82-B4EC-4723-B23E-D09DA908AE8F}" srcOrd="1" destOrd="0" presId="urn:microsoft.com/office/officeart/2008/layout/NameandTitleOrganizationalChart"/>
    <dgm:cxn modelId="{716E69D7-0F85-4A44-AD5D-47F89DB426CD}" type="presParOf" srcId="{2B56ED94-6C7F-41D9-AE2E-B990273AD134}" destId="{601FEB2C-B147-44F0-89CB-B97CBC0AA066}" srcOrd="2" destOrd="0" presId="urn:microsoft.com/office/officeart/2008/layout/NameandTitleOrganizationalChart"/>
    <dgm:cxn modelId="{10629A98-0F46-44A7-AC4F-31C2919026CA}" type="presParOf" srcId="{E2CB1310-9C8A-4770-8007-73FE77A58479}" destId="{0625B213-BDA9-4A29-8B6C-F651090F49FA}" srcOrd="2" destOrd="0" presId="urn:microsoft.com/office/officeart/2008/layout/NameandTitleOrganizationalChart"/>
    <dgm:cxn modelId="{FBEFF33F-6935-41FA-BEB7-B17662D1F972}" type="presParOf" srcId="{0625B213-BDA9-4A29-8B6C-F651090F49FA}" destId="{B8D46DBB-0EFF-4008-9643-A6A4FD2D286E}" srcOrd="0" destOrd="0" presId="urn:microsoft.com/office/officeart/2008/layout/NameandTitleOrganizationalChart"/>
    <dgm:cxn modelId="{86991DD0-7056-4BC6-80A2-71DF5E341215}" type="presParOf" srcId="{0625B213-BDA9-4A29-8B6C-F651090F49FA}" destId="{4748EC97-F7C1-4145-927B-7366FB87BF74}" srcOrd="1" destOrd="0" presId="urn:microsoft.com/office/officeart/2008/layout/NameandTitleOrganizationalChart"/>
    <dgm:cxn modelId="{9E2EFB8E-A25E-497A-BD24-A06A869C8B0D}" type="presParOf" srcId="{4748EC97-F7C1-4145-927B-7366FB87BF74}" destId="{E605AB34-748F-4364-9D6A-DAF1044D2436}" srcOrd="0" destOrd="0" presId="urn:microsoft.com/office/officeart/2008/layout/NameandTitleOrganizationalChart"/>
    <dgm:cxn modelId="{74C9D124-E7E9-4F56-80D4-FE09011881ED}" type="presParOf" srcId="{E605AB34-748F-4364-9D6A-DAF1044D2436}" destId="{7D003FDB-6DC5-4CD3-B942-8E691A74FB7C}" srcOrd="0" destOrd="0" presId="urn:microsoft.com/office/officeart/2008/layout/NameandTitleOrganizationalChart"/>
    <dgm:cxn modelId="{A317738D-58F5-483A-A4B4-982FA21405E7}" type="presParOf" srcId="{E605AB34-748F-4364-9D6A-DAF1044D2436}" destId="{60434865-A413-4E52-8014-1B81C13F6FB9}" srcOrd="1" destOrd="0" presId="urn:microsoft.com/office/officeart/2008/layout/NameandTitleOrganizationalChart"/>
    <dgm:cxn modelId="{64FCEA92-A07B-4680-B972-C7235A801266}" type="presParOf" srcId="{E605AB34-748F-4364-9D6A-DAF1044D2436}" destId="{4423B3E7-C58F-40A6-90CD-34BBFD26F04E}" srcOrd="2" destOrd="0" presId="urn:microsoft.com/office/officeart/2008/layout/NameandTitleOrganizationalChart"/>
    <dgm:cxn modelId="{C6183EE7-837D-4E27-B53A-67044DB0EE5F}" type="presParOf" srcId="{4748EC97-F7C1-4145-927B-7366FB87BF74}" destId="{1633AFC9-20D0-424F-ADA3-93F33903A012}" srcOrd="1" destOrd="0" presId="urn:microsoft.com/office/officeart/2008/layout/NameandTitleOrganizationalChart"/>
    <dgm:cxn modelId="{237F371D-245D-4EE9-AE66-DFFD94488DF1}" type="presParOf" srcId="{4748EC97-F7C1-4145-927B-7366FB87BF74}" destId="{794A0E96-7FF0-448E-9D0F-AFE6CB85B081}" srcOrd="2" destOrd="0" presId="urn:microsoft.com/office/officeart/2008/layout/NameandTitleOrganizationalChar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A47E4B6-6669-4651-B88B-5B63DCCC7336}" type="doc">
      <dgm:prSet loTypeId="urn:microsoft.com/office/officeart/2005/8/layout/chart3" loCatId="cycle" qsTypeId="urn:microsoft.com/office/officeart/2005/8/quickstyle/simple1" qsCatId="simple" csTypeId="urn:microsoft.com/office/officeart/2005/8/colors/accent3_4" csCatId="accent3" phldr="1"/>
      <dgm:spPr/>
    </dgm:pt>
    <dgm:pt modelId="{74A37289-809B-4F28-B7C1-A2C7E89EB6AB}">
      <dgm:prSet phldrT="[文本]"/>
      <dgm:spPr/>
      <dgm:t>
        <a:bodyPr/>
        <a:lstStyle/>
        <a:p>
          <a:r>
            <a:rPr lang="en-US" altLang="zh-CN" dirty="0"/>
            <a:t>THE TEXT</a:t>
          </a:r>
          <a:endParaRPr lang="zh-CN" altLang="en-US" dirty="0"/>
        </a:p>
      </dgm:t>
    </dgm:pt>
    <dgm:pt modelId="{CB770E83-DB25-4264-BF83-F849D3ED16C4}" type="parTrans" cxnId="{374203B5-6804-4258-9F4B-07FAE5770329}">
      <dgm:prSet/>
      <dgm:spPr/>
      <dgm:t>
        <a:bodyPr/>
        <a:lstStyle/>
        <a:p>
          <a:endParaRPr lang="zh-CN" altLang="en-US"/>
        </a:p>
      </dgm:t>
    </dgm:pt>
    <dgm:pt modelId="{CFA3C887-B06B-4059-9FD8-2AE3DD8034D4}" type="sibTrans" cxnId="{374203B5-6804-4258-9F4B-07FAE5770329}">
      <dgm:prSet/>
      <dgm:spPr/>
      <dgm:t>
        <a:bodyPr/>
        <a:lstStyle/>
        <a:p>
          <a:endParaRPr lang="zh-CN" altLang="en-US"/>
        </a:p>
      </dgm:t>
    </dgm:pt>
    <dgm:pt modelId="{7F28ADD8-03C5-49A9-9ADD-9F8D23F0E95C}">
      <dgm:prSet phldrT="[文本]"/>
      <dgm:spPr/>
      <dgm:t>
        <a:bodyPr/>
        <a:lstStyle/>
        <a:p>
          <a:r>
            <a:rPr lang="en-US" altLang="zh-CN" dirty="0"/>
            <a:t>THE TEXT</a:t>
          </a:r>
          <a:endParaRPr lang="zh-CN" altLang="en-US" dirty="0"/>
        </a:p>
      </dgm:t>
    </dgm:pt>
    <dgm:pt modelId="{CA1BD04C-218E-4A3C-88CE-54226C20BBCC}" type="parTrans" cxnId="{F343E047-F0E8-405D-823C-D95AB0EC9AD4}">
      <dgm:prSet/>
      <dgm:spPr/>
      <dgm:t>
        <a:bodyPr/>
        <a:lstStyle/>
        <a:p>
          <a:endParaRPr lang="zh-CN" altLang="en-US"/>
        </a:p>
      </dgm:t>
    </dgm:pt>
    <dgm:pt modelId="{B1D429F5-F76F-4B07-BFC3-08BE7205B7F4}" type="sibTrans" cxnId="{F343E047-F0E8-405D-823C-D95AB0EC9AD4}">
      <dgm:prSet/>
      <dgm:spPr/>
      <dgm:t>
        <a:bodyPr/>
        <a:lstStyle/>
        <a:p>
          <a:endParaRPr lang="zh-CN" altLang="en-US"/>
        </a:p>
      </dgm:t>
    </dgm:pt>
    <dgm:pt modelId="{42EE302D-77A4-4E18-A549-087D62A28014}">
      <dgm:prSet phldrT="[文本]"/>
      <dgm:spPr/>
      <dgm:t>
        <a:bodyPr/>
        <a:lstStyle/>
        <a:p>
          <a:r>
            <a:rPr lang="en-US" altLang="zh-CN" dirty="0"/>
            <a:t>THE TEXT</a:t>
          </a:r>
          <a:endParaRPr lang="zh-CN" altLang="en-US" dirty="0"/>
        </a:p>
      </dgm:t>
    </dgm:pt>
    <dgm:pt modelId="{685EE299-E49A-4E8F-80CC-6602C1AFCCFB}" type="parTrans" cxnId="{7D023E7C-092F-4C78-A5D8-EA3400DED2AB}">
      <dgm:prSet/>
      <dgm:spPr/>
      <dgm:t>
        <a:bodyPr/>
        <a:lstStyle/>
        <a:p>
          <a:endParaRPr lang="zh-CN" altLang="en-US"/>
        </a:p>
      </dgm:t>
    </dgm:pt>
    <dgm:pt modelId="{20FE1151-2A60-4CEC-A2D3-1C3C28451145}" type="sibTrans" cxnId="{7D023E7C-092F-4C78-A5D8-EA3400DED2AB}">
      <dgm:prSet/>
      <dgm:spPr/>
      <dgm:t>
        <a:bodyPr/>
        <a:lstStyle/>
        <a:p>
          <a:endParaRPr lang="zh-CN" altLang="en-US"/>
        </a:p>
      </dgm:t>
    </dgm:pt>
    <dgm:pt modelId="{ECDB9475-A7F1-4EB3-84A7-BF810AE7D0F5}" type="pres">
      <dgm:prSet presAssocID="{8A47E4B6-6669-4651-B88B-5B63DCCC7336}" presName="compositeShape" presStyleCnt="0">
        <dgm:presLayoutVars>
          <dgm:chMax val="7"/>
          <dgm:dir/>
          <dgm:resizeHandles val="exact"/>
        </dgm:presLayoutVars>
      </dgm:prSet>
      <dgm:spPr/>
    </dgm:pt>
    <dgm:pt modelId="{0292F74A-574D-4363-958D-787957D9FD29}" type="pres">
      <dgm:prSet presAssocID="{8A47E4B6-6669-4651-B88B-5B63DCCC7336}" presName="wedge1" presStyleLbl="node1" presStyleIdx="0" presStyleCnt="3"/>
      <dgm:spPr/>
    </dgm:pt>
    <dgm:pt modelId="{97B058C8-054F-4A5A-80DD-FEDFD1BD70CD}" type="pres">
      <dgm:prSet presAssocID="{8A47E4B6-6669-4651-B88B-5B63DCCC7336}" presName="wedge1Tx" presStyleLbl="node1" presStyleIdx="0" presStyleCnt="3">
        <dgm:presLayoutVars>
          <dgm:chMax val="0"/>
          <dgm:chPref val="0"/>
          <dgm:bulletEnabled val="1"/>
        </dgm:presLayoutVars>
      </dgm:prSet>
      <dgm:spPr/>
    </dgm:pt>
    <dgm:pt modelId="{8C18965A-098D-46D9-A328-501DF9CD7E2C}" type="pres">
      <dgm:prSet presAssocID="{8A47E4B6-6669-4651-B88B-5B63DCCC7336}" presName="wedge2" presStyleLbl="node1" presStyleIdx="1" presStyleCnt="3"/>
      <dgm:spPr/>
    </dgm:pt>
    <dgm:pt modelId="{585736EA-2906-4AC6-85FF-4D8DFAA9D625}" type="pres">
      <dgm:prSet presAssocID="{8A47E4B6-6669-4651-B88B-5B63DCCC7336}" presName="wedge2Tx" presStyleLbl="node1" presStyleIdx="1" presStyleCnt="3">
        <dgm:presLayoutVars>
          <dgm:chMax val="0"/>
          <dgm:chPref val="0"/>
          <dgm:bulletEnabled val="1"/>
        </dgm:presLayoutVars>
      </dgm:prSet>
      <dgm:spPr/>
    </dgm:pt>
    <dgm:pt modelId="{B5287E94-D20E-4BB0-904A-AB049BFCED27}" type="pres">
      <dgm:prSet presAssocID="{8A47E4B6-6669-4651-B88B-5B63DCCC7336}" presName="wedge3" presStyleLbl="node1" presStyleIdx="2" presStyleCnt="3"/>
      <dgm:spPr/>
    </dgm:pt>
    <dgm:pt modelId="{FC03836A-9482-4583-BD36-6FE41DD1EB3B}" type="pres">
      <dgm:prSet presAssocID="{8A47E4B6-6669-4651-B88B-5B63DCCC7336}" presName="wedge3Tx" presStyleLbl="node1" presStyleIdx="2" presStyleCnt="3">
        <dgm:presLayoutVars>
          <dgm:chMax val="0"/>
          <dgm:chPref val="0"/>
          <dgm:bulletEnabled val="1"/>
        </dgm:presLayoutVars>
      </dgm:prSet>
      <dgm:spPr/>
    </dgm:pt>
  </dgm:ptLst>
  <dgm:cxnLst>
    <dgm:cxn modelId="{EA06D218-CC71-4EF5-A11B-86DB895AA7D7}" type="presOf" srcId="{7F28ADD8-03C5-49A9-9ADD-9F8D23F0E95C}" destId="{8C18965A-098D-46D9-A328-501DF9CD7E2C}" srcOrd="0" destOrd="0" presId="urn:microsoft.com/office/officeart/2005/8/layout/chart3"/>
    <dgm:cxn modelId="{B5F28239-17E4-4284-84E1-8A3F7CB4BFF3}" type="presOf" srcId="{42EE302D-77A4-4E18-A549-087D62A28014}" destId="{FC03836A-9482-4583-BD36-6FE41DD1EB3B}" srcOrd="1" destOrd="0" presId="urn:microsoft.com/office/officeart/2005/8/layout/chart3"/>
    <dgm:cxn modelId="{9AA62662-FB62-4EBD-A5D3-2CE6F2C31D6D}" type="presOf" srcId="{7F28ADD8-03C5-49A9-9ADD-9F8D23F0E95C}" destId="{585736EA-2906-4AC6-85FF-4D8DFAA9D625}" srcOrd="1" destOrd="0" presId="urn:microsoft.com/office/officeart/2005/8/layout/chart3"/>
    <dgm:cxn modelId="{F343E047-F0E8-405D-823C-D95AB0EC9AD4}" srcId="{8A47E4B6-6669-4651-B88B-5B63DCCC7336}" destId="{7F28ADD8-03C5-49A9-9ADD-9F8D23F0E95C}" srcOrd="1" destOrd="0" parTransId="{CA1BD04C-218E-4A3C-88CE-54226C20BBCC}" sibTransId="{B1D429F5-F76F-4B07-BFC3-08BE7205B7F4}"/>
    <dgm:cxn modelId="{7983A84C-8B05-4DCC-ADD2-61C77530EB9C}" type="presOf" srcId="{42EE302D-77A4-4E18-A549-087D62A28014}" destId="{B5287E94-D20E-4BB0-904A-AB049BFCED27}" srcOrd="0" destOrd="0" presId="urn:microsoft.com/office/officeart/2005/8/layout/chart3"/>
    <dgm:cxn modelId="{7D023E7C-092F-4C78-A5D8-EA3400DED2AB}" srcId="{8A47E4B6-6669-4651-B88B-5B63DCCC7336}" destId="{42EE302D-77A4-4E18-A549-087D62A28014}" srcOrd="2" destOrd="0" parTransId="{685EE299-E49A-4E8F-80CC-6602C1AFCCFB}" sibTransId="{20FE1151-2A60-4CEC-A2D3-1C3C28451145}"/>
    <dgm:cxn modelId="{168F9E7C-4C32-447D-ADCC-3BBFC30489C0}" type="presOf" srcId="{74A37289-809B-4F28-B7C1-A2C7E89EB6AB}" destId="{97B058C8-054F-4A5A-80DD-FEDFD1BD70CD}" srcOrd="1" destOrd="0" presId="urn:microsoft.com/office/officeart/2005/8/layout/chart3"/>
    <dgm:cxn modelId="{5CF04290-890F-4FE4-9EBD-38D9C4D303F7}" type="presOf" srcId="{8A47E4B6-6669-4651-B88B-5B63DCCC7336}" destId="{ECDB9475-A7F1-4EB3-84A7-BF810AE7D0F5}" srcOrd="0" destOrd="0" presId="urn:microsoft.com/office/officeart/2005/8/layout/chart3"/>
    <dgm:cxn modelId="{374203B5-6804-4258-9F4B-07FAE5770329}" srcId="{8A47E4B6-6669-4651-B88B-5B63DCCC7336}" destId="{74A37289-809B-4F28-B7C1-A2C7E89EB6AB}" srcOrd="0" destOrd="0" parTransId="{CB770E83-DB25-4264-BF83-F849D3ED16C4}" sibTransId="{CFA3C887-B06B-4059-9FD8-2AE3DD8034D4}"/>
    <dgm:cxn modelId="{9A6F43D7-1CB4-48E3-87E2-4DB86AD6E3C1}" type="presOf" srcId="{74A37289-809B-4F28-B7C1-A2C7E89EB6AB}" destId="{0292F74A-574D-4363-958D-787957D9FD29}" srcOrd="0" destOrd="0" presId="urn:microsoft.com/office/officeart/2005/8/layout/chart3"/>
    <dgm:cxn modelId="{E78A516B-FB5D-49B4-A4C3-BFF01C119331}" type="presParOf" srcId="{ECDB9475-A7F1-4EB3-84A7-BF810AE7D0F5}" destId="{0292F74A-574D-4363-958D-787957D9FD29}" srcOrd="0" destOrd="0" presId="urn:microsoft.com/office/officeart/2005/8/layout/chart3"/>
    <dgm:cxn modelId="{61DFA134-E76B-4C43-8162-CABA0A0DC2FF}" type="presParOf" srcId="{ECDB9475-A7F1-4EB3-84A7-BF810AE7D0F5}" destId="{97B058C8-054F-4A5A-80DD-FEDFD1BD70CD}" srcOrd="1" destOrd="0" presId="urn:microsoft.com/office/officeart/2005/8/layout/chart3"/>
    <dgm:cxn modelId="{4792DF63-DBAE-451F-9468-B285DFCC70EE}" type="presParOf" srcId="{ECDB9475-A7F1-4EB3-84A7-BF810AE7D0F5}" destId="{8C18965A-098D-46D9-A328-501DF9CD7E2C}" srcOrd="2" destOrd="0" presId="urn:microsoft.com/office/officeart/2005/8/layout/chart3"/>
    <dgm:cxn modelId="{7825EBC4-8948-48B1-9DEF-C39A8E8DE4DD}" type="presParOf" srcId="{ECDB9475-A7F1-4EB3-84A7-BF810AE7D0F5}" destId="{585736EA-2906-4AC6-85FF-4D8DFAA9D625}" srcOrd="3" destOrd="0" presId="urn:microsoft.com/office/officeart/2005/8/layout/chart3"/>
    <dgm:cxn modelId="{0B89525F-80A3-490E-B3F4-37B26C56CCBC}" type="presParOf" srcId="{ECDB9475-A7F1-4EB3-84A7-BF810AE7D0F5}" destId="{B5287E94-D20E-4BB0-904A-AB049BFCED27}" srcOrd="4" destOrd="0" presId="urn:microsoft.com/office/officeart/2005/8/layout/chart3"/>
    <dgm:cxn modelId="{83C01254-B9D4-4F76-B8EF-BE7507463C38}" type="presParOf" srcId="{ECDB9475-A7F1-4EB3-84A7-BF810AE7D0F5}" destId="{FC03836A-9482-4583-BD36-6FE41DD1EB3B}" srcOrd="5" destOrd="0" presId="urn:microsoft.com/office/officeart/2005/8/layout/char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1221955-5A2B-4153-9434-82488E090428}">
      <dsp:nvSpPr>
        <dsp:cNvPr id="0" name=""/>
        <dsp:cNvSpPr/>
      </dsp:nvSpPr>
      <dsp:spPr>
        <a:xfrm>
          <a:off x="4473" y="2464759"/>
          <a:ext cx="2301875" cy="1150937"/>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765" tIns="24765" rIns="24765" bIns="24765" numCol="1" spcCol="1270" anchor="ctr" anchorCtr="0">
          <a:noAutofit/>
        </a:bodyPr>
        <a:lstStyle/>
        <a:p>
          <a:pPr marL="0" lvl="0" indent="0" algn="ctr" defTabSz="1733550">
            <a:lnSpc>
              <a:spcPct val="90000"/>
            </a:lnSpc>
            <a:spcBef>
              <a:spcPct val="0"/>
            </a:spcBef>
            <a:spcAft>
              <a:spcPct val="35000"/>
            </a:spcAft>
            <a:buNone/>
          </a:pPr>
          <a:r>
            <a:rPr lang="en-US" altLang="zh-CN" sz="3900" kern="1200" dirty="0"/>
            <a:t>THE TEXT</a:t>
          </a:r>
          <a:endParaRPr lang="zh-CN" altLang="en-US" sz="3900" kern="1200" dirty="0"/>
        </a:p>
      </dsp:txBody>
      <dsp:txXfrm>
        <a:off x="38183" y="2498469"/>
        <a:ext cx="2234455" cy="1083517"/>
      </dsp:txXfrm>
    </dsp:sp>
    <dsp:sp modelId="{BD12E313-F848-434D-93B3-E9FF99B32987}">
      <dsp:nvSpPr>
        <dsp:cNvPr id="0" name=""/>
        <dsp:cNvSpPr/>
      </dsp:nvSpPr>
      <dsp:spPr>
        <a:xfrm rot="18770822">
          <a:off x="2089744" y="2524770"/>
          <a:ext cx="1353957" cy="38232"/>
        </a:xfrm>
        <a:custGeom>
          <a:avLst/>
          <a:gdLst/>
          <a:ahLst/>
          <a:cxnLst/>
          <a:rect l="0" t="0" r="0" b="0"/>
          <a:pathLst>
            <a:path>
              <a:moveTo>
                <a:pt x="0" y="19116"/>
              </a:moveTo>
              <a:lnTo>
                <a:pt x="1353957" y="19116"/>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2732874" y="2510037"/>
        <a:ext cx="67697" cy="67697"/>
      </dsp:txXfrm>
    </dsp:sp>
    <dsp:sp modelId="{6C1F6402-3665-43BB-8AF1-685AFBA0B4FC}">
      <dsp:nvSpPr>
        <dsp:cNvPr id="0" name=""/>
        <dsp:cNvSpPr/>
      </dsp:nvSpPr>
      <dsp:spPr>
        <a:xfrm>
          <a:off x="3227098" y="1472075"/>
          <a:ext cx="2301875" cy="1150937"/>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765" tIns="24765" rIns="24765" bIns="24765" numCol="1" spcCol="1270" anchor="ctr" anchorCtr="0">
          <a:noAutofit/>
        </a:bodyPr>
        <a:lstStyle/>
        <a:p>
          <a:pPr marL="0" lvl="0" indent="0" algn="ctr" defTabSz="1733550">
            <a:lnSpc>
              <a:spcPct val="90000"/>
            </a:lnSpc>
            <a:spcBef>
              <a:spcPct val="0"/>
            </a:spcBef>
            <a:spcAft>
              <a:spcPct val="35000"/>
            </a:spcAft>
            <a:buNone/>
          </a:pPr>
          <a:r>
            <a:rPr lang="en-US" altLang="zh-CN" sz="3900" kern="1200" dirty="0"/>
            <a:t>THE TEXT</a:t>
          </a:r>
          <a:endParaRPr lang="zh-CN" altLang="en-US" sz="3900" kern="1200" dirty="0"/>
        </a:p>
      </dsp:txBody>
      <dsp:txXfrm>
        <a:off x="3260808" y="1505785"/>
        <a:ext cx="2234455" cy="1083517"/>
      </dsp:txXfrm>
    </dsp:sp>
    <dsp:sp modelId="{093E89BA-F398-41FA-B2AE-9278CE5BF71F}">
      <dsp:nvSpPr>
        <dsp:cNvPr id="0" name=""/>
        <dsp:cNvSpPr/>
      </dsp:nvSpPr>
      <dsp:spPr>
        <a:xfrm rot="19457599">
          <a:off x="5422395" y="1697533"/>
          <a:ext cx="1133907" cy="38232"/>
        </a:xfrm>
        <a:custGeom>
          <a:avLst/>
          <a:gdLst/>
          <a:ahLst/>
          <a:cxnLst/>
          <a:rect l="0" t="0" r="0" b="0"/>
          <a:pathLst>
            <a:path>
              <a:moveTo>
                <a:pt x="0" y="19116"/>
              </a:moveTo>
              <a:lnTo>
                <a:pt x="1133907" y="19116"/>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5961000" y="1688302"/>
        <a:ext cx="56695" cy="56695"/>
      </dsp:txXfrm>
    </dsp:sp>
    <dsp:sp modelId="{BA3CFE6E-09BD-4433-865C-2017A5CBB25D}">
      <dsp:nvSpPr>
        <dsp:cNvPr id="0" name=""/>
        <dsp:cNvSpPr/>
      </dsp:nvSpPr>
      <dsp:spPr>
        <a:xfrm>
          <a:off x="6449723" y="810286"/>
          <a:ext cx="2301875" cy="1150937"/>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765" tIns="24765" rIns="24765" bIns="24765" numCol="1" spcCol="1270" anchor="ctr" anchorCtr="0">
          <a:noAutofit/>
        </a:bodyPr>
        <a:lstStyle/>
        <a:p>
          <a:pPr marL="0" lvl="0" indent="0" algn="ctr" defTabSz="1733550">
            <a:lnSpc>
              <a:spcPct val="90000"/>
            </a:lnSpc>
            <a:spcBef>
              <a:spcPct val="0"/>
            </a:spcBef>
            <a:spcAft>
              <a:spcPct val="35000"/>
            </a:spcAft>
            <a:buNone/>
          </a:pPr>
          <a:r>
            <a:rPr lang="en-US" altLang="zh-CN" sz="3900" kern="1200" dirty="0"/>
            <a:t>THE TEXT</a:t>
          </a:r>
          <a:endParaRPr lang="zh-CN" altLang="en-US" sz="3900" kern="1200" dirty="0"/>
        </a:p>
      </dsp:txBody>
      <dsp:txXfrm>
        <a:off x="6483433" y="843996"/>
        <a:ext cx="2234455" cy="1083517"/>
      </dsp:txXfrm>
    </dsp:sp>
    <dsp:sp modelId="{0F485CEF-54C3-4C2C-B961-CBBDDFEDE475}">
      <dsp:nvSpPr>
        <dsp:cNvPr id="0" name=""/>
        <dsp:cNvSpPr/>
      </dsp:nvSpPr>
      <dsp:spPr>
        <a:xfrm rot="2142401">
          <a:off x="5422395" y="2359322"/>
          <a:ext cx="1133907" cy="38232"/>
        </a:xfrm>
        <a:custGeom>
          <a:avLst/>
          <a:gdLst/>
          <a:ahLst/>
          <a:cxnLst/>
          <a:rect l="0" t="0" r="0" b="0"/>
          <a:pathLst>
            <a:path>
              <a:moveTo>
                <a:pt x="0" y="19116"/>
              </a:moveTo>
              <a:lnTo>
                <a:pt x="1133907" y="19116"/>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5961000" y="2350091"/>
        <a:ext cx="56695" cy="56695"/>
      </dsp:txXfrm>
    </dsp:sp>
    <dsp:sp modelId="{F6C77A5D-4204-427D-8934-C6D30CF9B8D7}">
      <dsp:nvSpPr>
        <dsp:cNvPr id="0" name=""/>
        <dsp:cNvSpPr/>
      </dsp:nvSpPr>
      <dsp:spPr>
        <a:xfrm>
          <a:off x="6449723" y="2133864"/>
          <a:ext cx="2301875" cy="1150937"/>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765" tIns="24765" rIns="24765" bIns="24765" numCol="1" spcCol="1270" anchor="ctr" anchorCtr="0">
          <a:noAutofit/>
        </a:bodyPr>
        <a:lstStyle/>
        <a:p>
          <a:pPr marL="0" lvl="0" indent="0" algn="ctr" defTabSz="1733550">
            <a:lnSpc>
              <a:spcPct val="90000"/>
            </a:lnSpc>
            <a:spcBef>
              <a:spcPct val="0"/>
            </a:spcBef>
            <a:spcAft>
              <a:spcPct val="35000"/>
            </a:spcAft>
            <a:buNone/>
          </a:pPr>
          <a:r>
            <a:rPr lang="en-US" altLang="zh-CN" sz="3900" kern="1200" dirty="0"/>
            <a:t>THE TEXT</a:t>
          </a:r>
          <a:endParaRPr lang="zh-CN" altLang="en-US" sz="3900" kern="1200" dirty="0"/>
        </a:p>
      </dsp:txBody>
      <dsp:txXfrm>
        <a:off x="6483433" y="2167574"/>
        <a:ext cx="2234455" cy="1083517"/>
      </dsp:txXfrm>
    </dsp:sp>
    <dsp:sp modelId="{C1DBE30F-D452-4DFF-9F5F-180C8D92CF67}">
      <dsp:nvSpPr>
        <dsp:cNvPr id="0" name=""/>
        <dsp:cNvSpPr/>
      </dsp:nvSpPr>
      <dsp:spPr>
        <a:xfrm rot="2829178">
          <a:off x="2089744" y="3517453"/>
          <a:ext cx="1353957" cy="38232"/>
        </a:xfrm>
        <a:custGeom>
          <a:avLst/>
          <a:gdLst/>
          <a:ahLst/>
          <a:cxnLst/>
          <a:rect l="0" t="0" r="0" b="0"/>
          <a:pathLst>
            <a:path>
              <a:moveTo>
                <a:pt x="0" y="19116"/>
              </a:moveTo>
              <a:lnTo>
                <a:pt x="1353957" y="19116"/>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2732874" y="3502720"/>
        <a:ext cx="67697" cy="67697"/>
      </dsp:txXfrm>
    </dsp:sp>
    <dsp:sp modelId="{44AB1495-32F1-4A75-98B4-D9E6BB685B58}">
      <dsp:nvSpPr>
        <dsp:cNvPr id="0" name=""/>
        <dsp:cNvSpPr/>
      </dsp:nvSpPr>
      <dsp:spPr>
        <a:xfrm>
          <a:off x="3227098" y="3457442"/>
          <a:ext cx="2301875" cy="1150937"/>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765" tIns="24765" rIns="24765" bIns="24765" numCol="1" spcCol="1270" anchor="ctr" anchorCtr="0">
          <a:noAutofit/>
        </a:bodyPr>
        <a:lstStyle/>
        <a:p>
          <a:pPr marL="0" lvl="0" indent="0" algn="ctr" defTabSz="1733550">
            <a:lnSpc>
              <a:spcPct val="90000"/>
            </a:lnSpc>
            <a:spcBef>
              <a:spcPct val="0"/>
            </a:spcBef>
            <a:spcAft>
              <a:spcPct val="35000"/>
            </a:spcAft>
            <a:buNone/>
          </a:pPr>
          <a:r>
            <a:rPr lang="en-US" altLang="zh-CN" sz="3900" kern="1200" dirty="0"/>
            <a:t>THE TEXT</a:t>
          </a:r>
          <a:endParaRPr lang="zh-CN" altLang="en-US" sz="3900" kern="1200" dirty="0"/>
        </a:p>
      </dsp:txBody>
      <dsp:txXfrm>
        <a:off x="3260808" y="3491152"/>
        <a:ext cx="2234455" cy="1083517"/>
      </dsp:txXfrm>
    </dsp:sp>
    <dsp:sp modelId="{336E9CA6-342D-4F8E-8418-0C138E08996F}">
      <dsp:nvSpPr>
        <dsp:cNvPr id="0" name=""/>
        <dsp:cNvSpPr/>
      </dsp:nvSpPr>
      <dsp:spPr>
        <a:xfrm>
          <a:off x="5528973" y="4013795"/>
          <a:ext cx="920750" cy="38232"/>
        </a:xfrm>
        <a:custGeom>
          <a:avLst/>
          <a:gdLst/>
          <a:ahLst/>
          <a:cxnLst/>
          <a:rect l="0" t="0" r="0" b="0"/>
          <a:pathLst>
            <a:path>
              <a:moveTo>
                <a:pt x="0" y="19116"/>
              </a:moveTo>
              <a:lnTo>
                <a:pt x="920750" y="19116"/>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5966329" y="4009892"/>
        <a:ext cx="46037" cy="46037"/>
      </dsp:txXfrm>
    </dsp:sp>
    <dsp:sp modelId="{8965CF02-2A05-4FE5-AEA8-F23616B97BC2}">
      <dsp:nvSpPr>
        <dsp:cNvPr id="0" name=""/>
        <dsp:cNvSpPr/>
      </dsp:nvSpPr>
      <dsp:spPr>
        <a:xfrm>
          <a:off x="6449723" y="3457442"/>
          <a:ext cx="2301875" cy="1150937"/>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765" tIns="24765" rIns="24765" bIns="24765" numCol="1" spcCol="1270" anchor="ctr" anchorCtr="0">
          <a:noAutofit/>
        </a:bodyPr>
        <a:lstStyle/>
        <a:p>
          <a:pPr marL="0" lvl="0" indent="0" algn="ctr" defTabSz="1733550">
            <a:lnSpc>
              <a:spcPct val="90000"/>
            </a:lnSpc>
            <a:spcBef>
              <a:spcPct val="0"/>
            </a:spcBef>
            <a:spcAft>
              <a:spcPct val="35000"/>
            </a:spcAft>
            <a:buNone/>
          </a:pPr>
          <a:r>
            <a:rPr lang="en-US" altLang="zh-CN" sz="3900" kern="1200" dirty="0"/>
            <a:t>THE TEXT</a:t>
          </a:r>
          <a:endParaRPr lang="zh-CN" altLang="en-US" sz="3900" kern="1200" dirty="0"/>
        </a:p>
      </dsp:txBody>
      <dsp:txXfrm>
        <a:off x="6483433" y="3491152"/>
        <a:ext cx="2234455" cy="108351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8D46DBB-0EFF-4008-9643-A6A4FD2D286E}">
      <dsp:nvSpPr>
        <dsp:cNvPr id="0" name=""/>
        <dsp:cNvSpPr/>
      </dsp:nvSpPr>
      <dsp:spPr>
        <a:xfrm>
          <a:off x="3684281" y="939901"/>
          <a:ext cx="309382" cy="1010736"/>
        </a:xfrm>
        <a:custGeom>
          <a:avLst/>
          <a:gdLst/>
          <a:ahLst/>
          <a:cxnLst/>
          <a:rect l="0" t="0" r="0" b="0"/>
          <a:pathLst>
            <a:path>
              <a:moveTo>
                <a:pt x="309382" y="0"/>
              </a:moveTo>
              <a:lnTo>
                <a:pt x="309382" y="1010736"/>
              </a:lnTo>
              <a:lnTo>
                <a:pt x="0" y="1010736"/>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AE8BA6C-AA63-4B9B-9A2B-A4DBA4BEF921}">
      <dsp:nvSpPr>
        <dsp:cNvPr id="0" name=""/>
        <dsp:cNvSpPr/>
      </dsp:nvSpPr>
      <dsp:spPr>
        <a:xfrm>
          <a:off x="3993664" y="939901"/>
          <a:ext cx="2430039" cy="2021473"/>
        </a:xfrm>
        <a:custGeom>
          <a:avLst/>
          <a:gdLst/>
          <a:ahLst/>
          <a:cxnLst/>
          <a:rect l="0" t="0" r="0" b="0"/>
          <a:pathLst>
            <a:path>
              <a:moveTo>
                <a:pt x="0" y="0"/>
              </a:moveTo>
              <a:lnTo>
                <a:pt x="0" y="1802654"/>
              </a:lnTo>
              <a:lnTo>
                <a:pt x="2430039" y="1802654"/>
              </a:lnTo>
              <a:lnTo>
                <a:pt x="2430039" y="2021473"/>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DA50132-5CC3-483E-9309-A34FD20D694A}">
      <dsp:nvSpPr>
        <dsp:cNvPr id="0" name=""/>
        <dsp:cNvSpPr/>
      </dsp:nvSpPr>
      <dsp:spPr>
        <a:xfrm>
          <a:off x="3947944" y="939901"/>
          <a:ext cx="91440" cy="2021473"/>
        </a:xfrm>
        <a:custGeom>
          <a:avLst/>
          <a:gdLst/>
          <a:ahLst/>
          <a:cxnLst/>
          <a:rect l="0" t="0" r="0" b="0"/>
          <a:pathLst>
            <a:path>
              <a:moveTo>
                <a:pt x="45720" y="0"/>
              </a:moveTo>
              <a:lnTo>
                <a:pt x="45720" y="2021473"/>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605DD5D-248F-4654-84BC-11E7AE9F2458}">
      <dsp:nvSpPr>
        <dsp:cNvPr id="0" name=""/>
        <dsp:cNvSpPr/>
      </dsp:nvSpPr>
      <dsp:spPr>
        <a:xfrm>
          <a:off x="1563625" y="939901"/>
          <a:ext cx="2430039" cy="2021473"/>
        </a:xfrm>
        <a:custGeom>
          <a:avLst/>
          <a:gdLst/>
          <a:ahLst/>
          <a:cxnLst/>
          <a:rect l="0" t="0" r="0" b="0"/>
          <a:pathLst>
            <a:path>
              <a:moveTo>
                <a:pt x="2430039" y="0"/>
              </a:moveTo>
              <a:lnTo>
                <a:pt x="2430039" y="1802654"/>
              </a:lnTo>
              <a:lnTo>
                <a:pt x="0" y="1802654"/>
              </a:lnTo>
              <a:lnTo>
                <a:pt x="0" y="2021473"/>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3F63FA2-5B42-4488-AC86-FE3C60C69800}">
      <dsp:nvSpPr>
        <dsp:cNvPr id="0" name=""/>
        <dsp:cNvSpPr/>
      </dsp:nvSpPr>
      <dsp:spPr>
        <a:xfrm>
          <a:off x="3088027" y="2104"/>
          <a:ext cx="1811273" cy="937796"/>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415" tIns="18415" rIns="18415" bIns="132334" numCol="1" spcCol="1270" anchor="ctr" anchorCtr="0">
          <a:noAutofit/>
        </a:bodyPr>
        <a:lstStyle/>
        <a:p>
          <a:pPr marL="0" lvl="0" indent="0" algn="ctr" defTabSz="1289050">
            <a:lnSpc>
              <a:spcPct val="90000"/>
            </a:lnSpc>
            <a:spcBef>
              <a:spcPct val="0"/>
            </a:spcBef>
            <a:spcAft>
              <a:spcPct val="35000"/>
            </a:spcAft>
            <a:buNone/>
          </a:pPr>
          <a:r>
            <a:rPr lang="en-US" altLang="zh-CN" sz="2900" kern="1200" dirty="0"/>
            <a:t>THE TEXT</a:t>
          </a:r>
          <a:endParaRPr lang="zh-CN" altLang="en-US" sz="2900" kern="1200" dirty="0"/>
        </a:p>
      </dsp:txBody>
      <dsp:txXfrm>
        <a:off x="3088027" y="2104"/>
        <a:ext cx="1811273" cy="937796"/>
      </dsp:txXfrm>
    </dsp:sp>
    <dsp:sp modelId="{1E824CB7-E774-4590-884C-D571475AA383}">
      <dsp:nvSpPr>
        <dsp:cNvPr id="0" name=""/>
        <dsp:cNvSpPr/>
      </dsp:nvSpPr>
      <dsp:spPr>
        <a:xfrm>
          <a:off x="3450282" y="731502"/>
          <a:ext cx="1630145" cy="312598"/>
        </a:xfrm>
        <a:prstGeom prst="rect">
          <a:avLst/>
        </a:prstGeom>
        <a:solidFill>
          <a:schemeClr val="dk1">
            <a:alpha val="90000"/>
            <a:tint val="40000"/>
            <a:hueOff val="0"/>
            <a:satOff val="0"/>
            <a:lumOff val="0"/>
            <a:alphaOff val="0"/>
          </a:schemeClr>
        </a:solidFill>
        <a:ln w="12700" cap="flat" cmpd="sng" algn="ctr">
          <a:solidFill>
            <a:schemeClr val="dk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13335" rIns="53340" bIns="13335" numCol="1" spcCol="1270" anchor="ctr" anchorCtr="0">
          <a:noAutofit/>
        </a:bodyPr>
        <a:lstStyle/>
        <a:p>
          <a:pPr marL="0" lvl="0" indent="0" algn="r" defTabSz="933450">
            <a:lnSpc>
              <a:spcPct val="90000"/>
            </a:lnSpc>
            <a:spcBef>
              <a:spcPct val="0"/>
            </a:spcBef>
            <a:spcAft>
              <a:spcPct val="35000"/>
            </a:spcAft>
            <a:buNone/>
          </a:pPr>
          <a:endParaRPr lang="zh-CN" altLang="en-US" sz="2100" kern="1200"/>
        </a:p>
      </dsp:txBody>
      <dsp:txXfrm>
        <a:off x="3450282" y="731502"/>
        <a:ext cx="1630145" cy="312598"/>
      </dsp:txXfrm>
    </dsp:sp>
    <dsp:sp modelId="{E2B234C9-80CB-4139-A82A-C6F82B3CE5E6}">
      <dsp:nvSpPr>
        <dsp:cNvPr id="0" name=""/>
        <dsp:cNvSpPr/>
      </dsp:nvSpPr>
      <dsp:spPr>
        <a:xfrm>
          <a:off x="657988" y="2961375"/>
          <a:ext cx="1811273" cy="937796"/>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415" tIns="18415" rIns="18415" bIns="132334" numCol="1" spcCol="1270" anchor="ctr" anchorCtr="0">
          <a:noAutofit/>
        </a:bodyPr>
        <a:lstStyle/>
        <a:p>
          <a:pPr marL="0" lvl="0" indent="0" algn="ctr" defTabSz="1289050">
            <a:lnSpc>
              <a:spcPct val="90000"/>
            </a:lnSpc>
            <a:spcBef>
              <a:spcPct val="0"/>
            </a:spcBef>
            <a:spcAft>
              <a:spcPct val="35000"/>
            </a:spcAft>
            <a:buNone/>
          </a:pPr>
          <a:r>
            <a:rPr lang="en-US" altLang="zh-CN" sz="2900" kern="1200" dirty="0"/>
            <a:t>THE TEXT</a:t>
          </a:r>
          <a:endParaRPr lang="zh-CN" altLang="en-US" sz="2900" kern="1200" dirty="0"/>
        </a:p>
      </dsp:txBody>
      <dsp:txXfrm>
        <a:off x="657988" y="2961375"/>
        <a:ext cx="1811273" cy="937796"/>
      </dsp:txXfrm>
    </dsp:sp>
    <dsp:sp modelId="{4EDAF8C2-D405-4DBD-B474-4765E7014C76}">
      <dsp:nvSpPr>
        <dsp:cNvPr id="0" name=""/>
        <dsp:cNvSpPr/>
      </dsp:nvSpPr>
      <dsp:spPr>
        <a:xfrm>
          <a:off x="1020243" y="3690773"/>
          <a:ext cx="1630145" cy="312598"/>
        </a:xfrm>
        <a:prstGeom prst="rect">
          <a:avLst/>
        </a:prstGeom>
        <a:solidFill>
          <a:schemeClr val="dk1">
            <a:alpha val="90000"/>
            <a:tint val="40000"/>
            <a:hueOff val="0"/>
            <a:satOff val="0"/>
            <a:lumOff val="0"/>
            <a:alphaOff val="0"/>
          </a:schemeClr>
        </a:solidFill>
        <a:ln w="12700" cap="flat" cmpd="sng" algn="ctr">
          <a:solidFill>
            <a:schemeClr val="dk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13335" rIns="53340" bIns="13335" numCol="1" spcCol="1270" anchor="ctr" anchorCtr="0">
          <a:noAutofit/>
        </a:bodyPr>
        <a:lstStyle/>
        <a:p>
          <a:pPr marL="0" lvl="0" indent="0" algn="r" defTabSz="933450">
            <a:lnSpc>
              <a:spcPct val="90000"/>
            </a:lnSpc>
            <a:spcBef>
              <a:spcPct val="0"/>
            </a:spcBef>
            <a:spcAft>
              <a:spcPct val="35000"/>
            </a:spcAft>
            <a:buNone/>
          </a:pPr>
          <a:endParaRPr lang="zh-CN" altLang="en-US" sz="2100" kern="1200"/>
        </a:p>
      </dsp:txBody>
      <dsp:txXfrm>
        <a:off x="1020243" y="3690773"/>
        <a:ext cx="1630145" cy="312598"/>
      </dsp:txXfrm>
    </dsp:sp>
    <dsp:sp modelId="{4D9F1839-2153-4232-A541-0D2991AD2F58}">
      <dsp:nvSpPr>
        <dsp:cNvPr id="0" name=""/>
        <dsp:cNvSpPr/>
      </dsp:nvSpPr>
      <dsp:spPr>
        <a:xfrm>
          <a:off x="3088027" y="2961375"/>
          <a:ext cx="1811273" cy="937796"/>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415" tIns="18415" rIns="18415" bIns="132334" numCol="1" spcCol="1270" anchor="ctr" anchorCtr="0">
          <a:noAutofit/>
        </a:bodyPr>
        <a:lstStyle/>
        <a:p>
          <a:pPr marL="0" lvl="0" indent="0" algn="ctr" defTabSz="1289050">
            <a:lnSpc>
              <a:spcPct val="90000"/>
            </a:lnSpc>
            <a:spcBef>
              <a:spcPct val="0"/>
            </a:spcBef>
            <a:spcAft>
              <a:spcPct val="35000"/>
            </a:spcAft>
            <a:buNone/>
          </a:pPr>
          <a:r>
            <a:rPr lang="en-US" altLang="zh-CN" sz="2900" kern="1200" dirty="0"/>
            <a:t>THE TEXT</a:t>
          </a:r>
          <a:endParaRPr lang="zh-CN" altLang="en-US" sz="2900" kern="1200" dirty="0"/>
        </a:p>
      </dsp:txBody>
      <dsp:txXfrm>
        <a:off x="3088027" y="2961375"/>
        <a:ext cx="1811273" cy="937796"/>
      </dsp:txXfrm>
    </dsp:sp>
    <dsp:sp modelId="{A3BDF3F4-0E61-4E3B-A696-5DE64796CC62}">
      <dsp:nvSpPr>
        <dsp:cNvPr id="0" name=""/>
        <dsp:cNvSpPr/>
      </dsp:nvSpPr>
      <dsp:spPr>
        <a:xfrm>
          <a:off x="3450282" y="3690773"/>
          <a:ext cx="1630145" cy="312598"/>
        </a:xfrm>
        <a:prstGeom prst="rect">
          <a:avLst/>
        </a:prstGeom>
        <a:solidFill>
          <a:schemeClr val="dk1">
            <a:alpha val="90000"/>
            <a:tint val="40000"/>
            <a:hueOff val="0"/>
            <a:satOff val="0"/>
            <a:lumOff val="0"/>
            <a:alphaOff val="0"/>
          </a:schemeClr>
        </a:solidFill>
        <a:ln w="12700" cap="flat" cmpd="sng" algn="ctr">
          <a:solidFill>
            <a:schemeClr val="dk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13335" rIns="53340" bIns="13335" numCol="1" spcCol="1270" anchor="ctr" anchorCtr="0">
          <a:noAutofit/>
        </a:bodyPr>
        <a:lstStyle/>
        <a:p>
          <a:pPr marL="0" lvl="0" indent="0" algn="r" defTabSz="933450">
            <a:lnSpc>
              <a:spcPct val="90000"/>
            </a:lnSpc>
            <a:spcBef>
              <a:spcPct val="0"/>
            </a:spcBef>
            <a:spcAft>
              <a:spcPct val="35000"/>
            </a:spcAft>
            <a:buNone/>
          </a:pPr>
          <a:endParaRPr lang="zh-CN" altLang="en-US" sz="2100" kern="1200"/>
        </a:p>
      </dsp:txBody>
      <dsp:txXfrm>
        <a:off x="3450282" y="3690773"/>
        <a:ext cx="1630145" cy="312598"/>
      </dsp:txXfrm>
    </dsp:sp>
    <dsp:sp modelId="{AB131423-20DD-4D1E-BCA2-777F00413983}">
      <dsp:nvSpPr>
        <dsp:cNvPr id="0" name=""/>
        <dsp:cNvSpPr/>
      </dsp:nvSpPr>
      <dsp:spPr>
        <a:xfrm>
          <a:off x="5518066" y="2961375"/>
          <a:ext cx="1811273" cy="937796"/>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415" tIns="18415" rIns="18415" bIns="132334" numCol="1" spcCol="1270" anchor="ctr" anchorCtr="0">
          <a:noAutofit/>
        </a:bodyPr>
        <a:lstStyle/>
        <a:p>
          <a:pPr marL="0" lvl="0" indent="0" algn="ctr" defTabSz="1289050">
            <a:lnSpc>
              <a:spcPct val="90000"/>
            </a:lnSpc>
            <a:spcBef>
              <a:spcPct val="0"/>
            </a:spcBef>
            <a:spcAft>
              <a:spcPct val="35000"/>
            </a:spcAft>
            <a:buNone/>
          </a:pPr>
          <a:r>
            <a:rPr lang="en-US" altLang="zh-CN" sz="2900" kern="1200" dirty="0"/>
            <a:t>THE TEXT</a:t>
          </a:r>
          <a:endParaRPr lang="zh-CN" altLang="en-US" sz="2900" kern="1200" dirty="0"/>
        </a:p>
      </dsp:txBody>
      <dsp:txXfrm>
        <a:off x="5518066" y="2961375"/>
        <a:ext cx="1811273" cy="937796"/>
      </dsp:txXfrm>
    </dsp:sp>
    <dsp:sp modelId="{75DD3DCB-2945-4C24-A06F-95A9E65ABB2A}">
      <dsp:nvSpPr>
        <dsp:cNvPr id="0" name=""/>
        <dsp:cNvSpPr/>
      </dsp:nvSpPr>
      <dsp:spPr>
        <a:xfrm>
          <a:off x="5880321" y="3690773"/>
          <a:ext cx="1630145" cy="312598"/>
        </a:xfrm>
        <a:prstGeom prst="rect">
          <a:avLst/>
        </a:prstGeom>
        <a:solidFill>
          <a:schemeClr val="dk1">
            <a:alpha val="90000"/>
            <a:tint val="40000"/>
            <a:hueOff val="0"/>
            <a:satOff val="0"/>
            <a:lumOff val="0"/>
            <a:alphaOff val="0"/>
          </a:schemeClr>
        </a:solidFill>
        <a:ln w="12700" cap="flat" cmpd="sng" algn="ctr">
          <a:solidFill>
            <a:schemeClr val="dk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13335" rIns="53340" bIns="13335" numCol="1" spcCol="1270" anchor="ctr" anchorCtr="0">
          <a:noAutofit/>
        </a:bodyPr>
        <a:lstStyle/>
        <a:p>
          <a:pPr marL="0" lvl="0" indent="0" algn="r" defTabSz="933450">
            <a:lnSpc>
              <a:spcPct val="90000"/>
            </a:lnSpc>
            <a:spcBef>
              <a:spcPct val="0"/>
            </a:spcBef>
            <a:spcAft>
              <a:spcPct val="35000"/>
            </a:spcAft>
            <a:buNone/>
          </a:pPr>
          <a:endParaRPr lang="zh-CN" altLang="en-US" sz="2100" kern="1200"/>
        </a:p>
      </dsp:txBody>
      <dsp:txXfrm>
        <a:off x="5880321" y="3690773"/>
        <a:ext cx="1630145" cy="312598"/>
      </dsp:txXfrm>
    </dsp:sp>
    <dsp:sp modelId="{7D003FDB-6DC5-4CD3-B942-8E691A74FB7C}">
      <dsp:nvSpPr>
        <dsp:cNvPr id="0" name=""/>
        <dsp:cNvSpPr/>
      </dsp:nvSpPr>
      <dsp:spPr>
        <a:xfrm>
          <a:off x="1873008" y="1481740"/>
          <a:ext cx="1811273" cy="937796"/>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415" tIns="18415" rIns="18415" bIns="132334" numCol="1" spcCol="1270" anchor="ctr" anchorCtr="0">
          <a:noAutofit/>
        </a:bodyPr>
        <a:lstStyle/>
        <a:p>
          <a:pPr marL="0" lvl="0" indent="0" algn="ctr" defTabSz="1289050">
            <a:lnSpc>
              <a:spcPct val="90000"/>
            </a:lnSpc>
            <a:spcBef>
              <a:spcPct val="0"/>
            </a:spcBef>
            <a:spcAft>
              <a:spcPct val="35000"/>
            </a:spcAft>
            <a:buNone/>
          </a:pPr>
          <a:r>
            <a:rPr lang="en-US" altLang="zh-CN" sz="2900" kern="1200" dirty="0"/>
            <a:t>THE TEXT</a:t>
          </a:r>
          <a:endParaRPr lang="zh-CN" altLang="en-US" sz="2900" kern="1200" dirty="0"/>
        </a:p>
      </dsp:txBody>
      <dsp:txXfrm>
        <a:off x="1873008" y="1481740"/>
        <a:ext cx="1811273" cy="937796"/>
      </dsp:txXfrm>
    </dsp:sp>
    <dsp:sp modelId="{60434865-A413-4E52-8014-1B81C13F6FB9}">
      <dsp:nvSpPr>
        <dsp:cNvPr id="0" name=""/>
        <dsp:cNvSpPr/>
      </dsp:nvSpPr>
      <dsp:spPr>
        <a:xfrm>
          <a:off x="2235262" y="2211137"/>
          <a:ext cx="1630145" cy="312598"/>
        </a:xfrm>
        <a:prstGeom prst="rect">
          <a:avLst/>
        </a:prstGeom>
        <a:solidFill>
          <a:schemeClr val="dk1">
            <a:alpha val="90000"/>
            <a:tint val="40000"/>
            <a:hueOff val="0"/>
            <a:satOff val="0"/>
            <a:lumOff val="0"/>
            <a:alphaOff val="0"/>
          </a:schemeClr>
        </a:solidFill>
        <a:ln w="12700" cap="flat" cmpd="sng" algn="ctr">
          <a:solidFill>
            <a:schemeClr val="dk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13335" rIns="53340" bIns="13335" numCol="1" spcCol="1270" anchor="ctr" anchorCtr="0">
          <a:noAutofit/>
        </a:bodyPr>
        <a:lstStyle/>
        <a:p>
          <a:pPr marL="0" lvl="0" indent="0" algn="r" defTabSz="933450">
            <a:lnSpc>
              <a:spcPct val="90000"/>
            </a:lnSpc>
            <a:spcBef>
              <a:spcPct val="0"/>
            </a:spcBef>
            <a:spcAft>
              <a:spcPct val="35000"/>
            </a:spcAft>
            <a:buNone/>
          </a:pPr>
          <a:endParaRPr lang="zh-CN" altLang="en-US" sz="2100" kern="1200"/>
        </a:p>
      </dsp:txBody>
      <dsp:txXfrm>
        <a:off x="2235262" y="2211137"/>
        <a:ext cx="1630145" cy="31259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92F74A-574D-4363-958D-787957D9FD29}">
      <dsp:nvSpPr>
        <dsp:cNvPr id="0" name=""/>
        <dsp:cNvSpPr/>
      </dsp:nvSpPr>
      <dsp:spPr>
        <a:xfrm>
          <a:off x="1905474" y="365760"/>
          <a:ext cx="4551680" cy="4551680"/>
        </a:xfrm>
        <a:prstGeom prst="pie">
          <a:avLst>
            <a:gd name="adj1" fmla="val 16200000"/>
            <a:gd name="adj2" fmla="val 1800000"/>
          </a:avLst>
        </a:prstGeom>
        <a:solidFill>
          <a:schemeClr val="accent3">
            <a:shade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5880" tIns="55880" rIns="55880" bIns="55880" numCol="1" spcCol="1270" anchor="ctr" anchorCtr="0">
          <a:noAutofit/>
        </a:bodyPr>
        <a:lstStyle/>
        <a:p>
          <a:pPr marL="0" lvl="0" indent="0" algn="ctr" defTabSz="1955800">
            <a:lnSpc>
              <a:spcPct val="90000"/>
            </a:lnSpc>
            <a:spcBef>
              <a:spcPct val="0"/>
            </a:spcBef>
            <a:spcAft>
              <a:spcPct val="35000"/>
            </a:spcAft>
            <a:buNone/>
          </a:pPr>
          <a:r>
            <a:rPr lang="en-US" altLang="zh-CN" sz="4400" kern="1200" dirty="0"/>
            <a:t>THE TEXT</a:t>
          </a:r>
          <a:endParaRPr lang="zh-CN" altLang="en-US" sz="4400" kern="1200" dirty="0"/>
        </a:p>
      </dsp:txBody>
      <dsp:txXfrm>
        <a:off x="4380179" y="1205653"/>
        <a:ext cx="1544320" cy="1517226"/>
      </dsp:txXfrm>
    </dsp:sp>
    <dsp:sp modelId="{8C18965A-098D-46D9-A328-501DF9CD7E2C}">
      <dsp:nvSpPr>
        <dsp:cNvPr id="0" name=""/>
        <dsp:cNvSpPr/>
      </dsp:nvSpPr>
      <dsp:spPr>
        <a:xfrm>
          <a:off x="1670845" y="501226"/>
          <a:ext cx="4551680" cy="4551680"/>
        </a:xfrm>
        <a:prstGeom prst="pie">
          <a:avLst>
            <a:gd name="adj1" fmla="val 1800000"/>
            <a:gd name="adj2" fmla="val 9000000"/>
          </a:avLst>
        </a:prstGeom>
        <a:solidFill>
          <a:schemeClr val="accent3">
            <a:shade val="50000"/>
            <a:hueOff val="0"/>
            <a:satOff val="0"/>
            <a:lumOff val="2397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5880" tIns="55880" rIns="55880" bIns="55880" numCol="1" spcCol="1270" anchor="ctr" anchorCtr="0">
          <a:noAutofit/>
        </a:bodyPr>
        <a:lstStyle/>
        <a:p>
          <a:pPr marL="0" lvl="0" indent="0" algn="ctr" defTabSz="1955800">
            <a:lnSpc>
              <a:spcPct val="90000"/>
            </a:lnSpc>
            <a:spcBef>
              <a:spcPct val="0"/>
            </a:spcBef>
            <a:spcAft>
              <a:spcPct val="35000"/>
            </a:spcAft>
            <a:buNone/>
          </a:pPr>
          <a:r>
            <a:rPr lang="en-US" altLang="zh-CN" sz="4400" kern="1200" dirty="0"/>
            <a:t>THE TEXT</a:t>
          </a:r>
          <a:endParaRPr lang="zh-CN" altLang="en-US" sz="4400" kern="1200" dirty="0"/>
        </a:p>
      </dsp:txBody>
      <dsp:txXfrm>
        <a:off x="2917139" y="3373120"/>
        <a:ext cx="2059093" cy="1408853"/>
      </dsp:txXfrm>
    </dsp:sp>
    <dsp:sp modelId="{B5287E94-D20E-4BB0-904A-AB049BFCED27}">
      <dsp:nvSpPr>
        <dsp:cNvPr id="0" name=""/>
        <dsp:cNvSpPr/>
      </dsp:nvSpPr>
      <dsp:spPr>
        <a:xfrm>
          <a:off x="1670845" y="501226"/>
          <a:ext cx="4551680" cy="4551680"/>
        </a:xfrm>
        <a:prstGeom prst="pie">
          <a:avLst>
            <a:gd name="adj1" fmla="val 9000000"/>
            <a:gd name="adj2" fmla="val 16200000"/>
          </a:avLst>
        </a:prstGeom>
        <a:solidFill>
          <a:schemeClr val="accent3">
            <a:shade val="50000"/>
            <a:hueOff val="0"/>
            <a:satOff val="0"/>
            <a:lumOff val="2397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5880" tIns="55880" rIns="55880" bIns="55880" numCol="1" spcCol="1270" anchor="ctr" anchorCtr="0">
          <a:noAutofit/>
        </a:bodyPr>
        <a:lstStyle/>
        <a:p>
          <a:pPr marL="0" lvl="0" indent="0" algn="ctr" defTabSz="1955800">
            <a:lnSpc>
              <a:spcPct val="90000"/>
            </a:lnSpc>
            <a:spcBef>
              <a:spcPct val="0"/>
            </a:spcBef>
            <a:spcAft>
              <a:spcPct val="35000"/>
            </a:spcAft>
            <a:buNone/>
          </a:pPr>
          <a:r>
            <a:rPr lang="en-US" altLang="zh-CN" sz="4400" kern="1200" dirty="0"/>
            <a:t>THE TEXT</a:t>
          </a:r>
          <a:endParaRPr lang="zh-CN" altLang="en-US" sz="4400" kern="1200" dirty="0"/>
        </a:p>
      </dsp:txBody>
      <dsp:txXfrm>
        <a:off x="2158525" y="1395306"/>
        <a:ext cx="1544320" cy="1517226"/>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NameandTitleOrganizationalChart">
  <dgm:title val=""/>
  <dgm:desc val=""/>
  <dgm:catLst>
    <dgm:cat type="hierarchy" pri="125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fact="0.9"/>
                  <dgm:constr type="l" for="ch" forName="titleText1" refType="w" fact="0.2"/>
                  <dgm:constr type="t" for="ch" forName="titleText1" refType="h" fact="0.7"/>
                  <dgm:constr type="w" for="ch" forName="titleText1" refType="w" fact="0.9"/>
                  <dgm:constr type="h" for="ch" forName="titleText1" refType="h" fact="0.3"/>
                  <dgm:constr type="primFontSz" for="des" forName="titleText1" refType="primFontSz" refFor="des" refForName="rootText1" op="lte"/>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fact="0.9"/>
                  <dgm:constr type="l" for="ch" forName="titleText1" refType="w" fact="0.2"/>
                  <dgm:constr type="t" for="ch" forName="titleText1" refType="h" fact="0.7"/>
                  <dgm:constr type="w" for="ch" forName="titleText1" refType="w" fact="0.9"/>
                  <dgm:constr type="h" for="ch" forName="titleText1" refType="h" fact="0.3"/>
                  <dgm:constr type="primFontSz" for="des" forName="titleText1" refType="primFontSz" refFor="des" refForName="rootText1" op="lte"/>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fact="0.9"/>
                  <dgm:constr type="l" for="ch" forName="titleText1" refType="w" fact="0.2"/>
                  <dgm:constr type="t" for="ch" forName="titleText1" refType="h" fact="0.7"/>
                  <dgm:constr type="w" for="ch" forName="titleText1" refType="w" fact="0.9"/>
                  <dgm:constr type="h" for="ch" forName="titleText1" refType="h" fact="0.3"/>
                  <dgm:constr type="primFontSz" for="des" forName="titleText1" refType="primFontSz" refFor="des" refForName="rootText1" op="lte"/>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fact="0.9"/>
                  <dgm:constr type="l" for="ch" forName="titleText1" refType="w" fact="0.2"/>
                  <dgm:constr type="t" for="ch" forName="titleText1" refType="h" fact="0.7"/>
                  <dgm:constr type="w" for="ch" forName="titleText1" refType="w" fact="0.9"/>
                  <dgm:constr type="h" for="ch" forName="titleText1" refType="h" fact="0.3"/>
                  <dgm:constr type="primFontSz" for="des" forName="titleText1" refType="primFontSz" refFor="des" refForName="rootText1" op="lte"/>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Max/>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h" fact="0.4"/>
              </dgm:constrLst>
              <dgm:ruleLst>
                <dgm:rule type="primFontSz" val="5" fact="NaN" max="NaN"/>
              </dgm:ruleLst>
            </dgm:layoutNode>
            <dgm:layoutNode name="titleText1" styleLbl="fgAcc0">
              <dgm:varLst>
                <dgm:chMax val="0"/>
                <dgm:chPref val="0"/>
              </dgm:varLst>
              <dgm:alg type="tx">
                <dgm:param type="parTxLTRAlign" val="r"/>
              </dgm:alg>
              <dgm:shape xmlns:r="http://schemas.openxmlformats.org/officeDocument/2006/relationships" type="rect" r:blip="">
                <dgm:adjLst/>
              </dgm:shape>
              <dgm:presOf axis="followSib" ptType="sibTrans" hideLastTrans="0" cnt="1"/>
              <dgm:constrLst>
                <dgm:constr type="primFontSz" val="65"/>
                <dgm:constr type="lMarg" refType="primFontSz" fact="0.2"/>
                <dgm:constr type="rMarg" refType="primFontSz" fact="0.2"/>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alg type="conn">
                            <dgm:param type="connRout" val="bend"/>
                            <dgm:param type="dim" val="1D"/>
                            <dgm:param type="endSty" val="noArr"/>
                            <dgm:param type="begPts" val="bCtr"/>
                            <dgm:param type="endPts" val="tCtr"/>
                            <dgm:param type="bendPt" val="end"/>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41" func="var" arg="hierBranch" op="equ" val="hang">
                    <dgm:layoutNode name="Name42">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3">
                    <dgm:layoutNode name="Name44">
                      <dgm:choose name="Name45">
                        <dgm:if name="Name46" axis="self" func="depth" op="lte" val="2">
                          <dgm:choose name="Name47">
                            <dgm:if name="Name48" axis="par ch" ptType="node asst" func="cnt" op="gte" val="1">
                              <dgm:alg type="conn">
                                <dgm:param type="connRout" val="bend"/>
                                <dgm:param type="dim" val="1D"/>
                                <dgm:param type="endSty" val="noArr"/>
                                <dgm:param type="begPts" val="bCtr"/>
                                <dgm:param type="endPts" val="midL midR"/>
                              </dgm:alg>
                            </dgm:if>
                            <dgm:else name="Name49">
                              <dgm:alg type="conn">
                                <dgm:param type="connRout" val="bend"/>
                                <dgm:param type="dim" val="1D"/>
                                <dgm:param type="endSty" val="noArr"/>
                                <dgm:param type="begPts" val="bCtr"/>
                                <dgm:param type="endPts" val="midL midR"/>
                                <dgm:param type="srcNode" val="rootConnector1"/>
                              </dgm:alg>
                            </dgm:else>
                          </dgm:choose>
                        </dgm:if>
                        <dgm:else name="Name50">
                          <dgm:choose name="Name51">
                            <dgm:if name="Name52" axis="par ch" ptType="node asst" func="cnt" op="gte" val="1">
                              <dgm:alg type="conn">
                                <dgm:param type="connRout" val="bend"/>
                                <dgm:param type="dim" val="1D"/>
                                <dgm:param type="endSty" val="noArr"/>
                                <dgm:param type="begPts" val="bCtr"/>
                                <dgm:param type="endPts" val="midL midR"/>
                              </dgm:alg>
                            </dgm:if>
                            <dgm:else name="Name53">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54">
                  <dgm:if name="Name55" func="var" arg="hierBranch" op="equ" val="l">
                    <dgm:choose name="Name56">
                      <dgm:if name="Name57"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58">
                        <dgm:alg type="hierRoot">
                          <dgm:param type="hierAlign" val="tR"/>
                        </dgm:alg>
                        <dgm:shape xmlns:r="http://schemas.openxmlformats.org/officeDocument/2006/relationships" r:blip="">
                          <dgm:adjLst/>
                        </dgm:shape>
                        <dgm:presOf/>
                        <dgm:constrLst>
                          <dgm:constr type="alignOff" val="0.25"/>
                        </dgm:constrLst>
                      </dgm:else>
                    </dgm:choose>
                  </dgm:if>
                  <dgm:if name="Name59" func="var" arg="hierBranch" op="equ" val="r">
                    <dgm:choose name="Name60">
                      <dgm:if name="Name61"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2">
                        <dgm:alg type="hierRoot">
                          <dgm:param type="hierAlign" val="tL"/>
                        </dgm:alg>
                        <dgm:shape xmlns:r="http://schemas.openxmlformats.org/officeDocument/2006/relationships" r:blip="">
                          <dgm:adjLst/>
                        </dgm:shape>
                        <dgm:presOf/>
                        <dgm:constrLst>
                          <dgm:constr type="alignOff" val="0.25"/>
                        </dgm:constrLst>
                      </dgm:else>
                    </dgm:choose>
                  </dgm:if>
                  <dgm:if name="Name63"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4" func="var" arg="hierBranch" op="equ" val="init">
                    <dgm:alg type="hierRoot"/>
                    <dgm:shape xmlns:r="http://schemas.openxmlformats.org/officeDocument/2006/relationships" r:blip="">
                      <dgm:adjLst/>
                    </dgm:shape>
                    <dgm:presOf/>
                    <dgm:constrLst>
                      <dgm:constr type="alignOff"/>
                      <dgm:constr type="bendDist" for="des" ptType="parTrans" refType="sp" fact="0.5"/>
                    </dgm:constrLst>
                  </dgm:if>
                  <dgm:else name="Name65">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66">
                    <dgm:if name="Name67" func="var" arg="hierBranch" op="equ" val="init">
                      <dgm:constrLst>
                        <dgm:constr type="l" for="ch" forName="rootText"/>
                        <dgm:constr type="t" for="ch" forName="rootText"/>
                        <dgm:constr type="w" for="ch" forName="rootText" refType="w"/>
                        <dgm:constr type="h" for="ch" forName="rootText" refType="h" fact="0.9"/>
                        <dgm:constr type="l" for="ch" forName="titleText2" refType="w" fact="0.2"/>
                        <dgm:constr type="t" for="ch" forName="titleText2" refType="h" fact="0.7"/>
                        <dgm:constr type="w" for="ch" forName="titleText2" refType="w" fact="0.9"/>
                        <dgm:constr type="h" for="ch" forName="titleText2" refType="h" fact="0.3"/>
                        <dgm:constr type="primFontSz" for="des" forName="titleText2" refType="primFontSz" refFor="des" refForName="rootText1" op="lte"/>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68" func="var" arg="hierBranch" op="equ" val="l">
                      <dgm:constrLst>
                        <dgm:constr type="l" for="ch" forName="rootText"/>
                        <dgm:constr type="t" for="ch" forName="rootText"/>
                        <dgm:constr type="w" for="ch" forName="rootText" refType="w"/>
                        <dgm:constr type="h" for="ch" forName="rootText" refType="h" fact="0.9"/>
                        <dgm:constr type="l" for="ch" forName="titleText2" refType="w" fact="0.2"/>
                        <dgm:constr type="t" for="ch" forName="titleText2" refType="h" fact="0.7"/>
                        <dgm:constr type="w" for="ch" forName="titleText2" refType="w" fact="0.9"/>
                        <dgm:constr type="h" for="ch" forName="titleText2" refType="h" fact="0.3"/>
                        <dgm:constr type="primFontSz" for="des" forName="titleText2" refType="primFontSz" refFor="des" refForName="rootText1" op="lte"/>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69" func="var" arg="hierBranch" op="equ" val="r">
                      <dgm:constrLst>
                        <dgm:constr type="l" for="ch" forName="rootText"/>
                        <dgm:constr type="t" for="ch" forName="rootText"/>
                        <dgm:constr type="w" for="ch" forName="rootText" refType="w"/>
                        <dgm:constr type="h" for="ch" forName="rootText" refType="h" fact="0.9"/>
                        <dgm:constr type="l" for="ch" forName="titleText2" refType="w" fact="0.2"/>
                        <dgm:constr type="t" for="ch" forName="titleText2" refType="h" fact="0.7"/>
                        <dgm:constr type="w" for="ch" forName="titleText2" refType="w" fact="0.9"/>
                        <dgm:constr type="h" for="ch" forName="titleText2" refType="h" fact="0.3"/>
                        <dgm:constr type="primFontSz" for="des" forName="titleText2" refType="primFontSz" refFor="des" refForName="rootText1" op="lte"/>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70">
                      <dgm:constrLst>
                        <dgm:constr type="l" for="ch" forName="rootText"/>
                        <dgm:constr type="t" for="ch" forName="rootText"/>
                        <dgm:constr type="w" for="ch" forName="rootText" refType="w"/>
                        <dgm:constr type="h" for="ch" forName="rootText" refType="h" fact="0.9"/>
                        <dgm:constr type="l" for="ch" forName="titleText2" refType="w" fact="0.2"/>
                        <dgm:constr type="t" for="ch" forName="titleText2" refType="h" fact="0.7"/>
                        <dgm:constr type="w" for="ch" forName="titleText2" refType="w" fact="0.9"/>
                        <dgm:constr type="h" for="ch" forName="titleText2" refType="h" fact="0.3"/>
                        <dgm:constr type="primFontSz" for="des" forName="titleText2" refType="primFontSz" refFor="des" refForName="rootText1" op="lte"/>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varLst>
                      <dgm:chMax/>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h" fact="0.4"/>
                    </dgm:constrLst>
                    <dgm:ruleLst>
                      <dgm:rule type="primFontSz" val="5" fact="NaN" max="NaN"/>
                    </dgm:ruleLst>
                  </dgm:layoutNode>
                  <dgm:layoutNode name="titleText2" styleLbl="fgAcc1">
                    <dgm:varLst>
                      <dgm:chMax val="0"/>
                      <dgm:chPref val="0"/>
                    </dgm:varLst>
                    <dgm:alg type="tx">
                      <dgm:param type="parTxLTRAlign" val="r"/>
                    </dgm:alg>
                    <dgm:shape xmlns:r="http://schemas.openxmlformats.org/officeDocument/2006/relationships" type="rect" r:blip="">
                      <dgm:adjLst/>
                    </dgm:shape>
                    <dgm:presOf axis="followSib" ptType="sibTrans" hideLastTrans="0" cnt="1"/>
                    <dgm:constrLst>
                      <dgm:constr type="primFontSz" val="65"/>
                      <dgm:constr type="lMarg" refType="primFontSz" fact="0.2"/>
                      <dgm:constr type="rMarg" refType="primFontSz" fact="0.2"/>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71">
                    <dgm:if name="Name72" func="var" arg="hierBranch" op="equ" val="l">
                      <dgm:alg type="hierChild">
                        <dgm:param type="chAlign" val="r"/>
                        <dgm:param type="linDir" val="fromT"/>
                      </dgm:alg>
                    </dgm:if>
                    <dgm:if name="Name73" func="var" arg="hierBranch" op="equ" val="r">
                      <dgm:alg type="hierChild">
                        <dgm:param type="chAlign" val="l"/>
                        <dgm:param type="linDir" val="fromT"/>
                      </dgm:alg>
                    </dgm:if>
                    <dgm:if name="Name74" func="var" arg="hierBranch" op="equ" val="hang">
                      <dgm:choose name="Name75">
                        <dgm:if name="Name76" func="var" arg="dir" op="equ" val="norm">
                          <dgm:alg type="hierChild">
                            <dgm:param type="chAlign" val="l"/>
                            <dgm:param type="linDir" val="fromL"/>
                            <dgm:param type="secChAlign" val="t"/>
                            <dgm:param type="secLinDir" val="fromT"/>
                          </dgm:alg>
                        </dgm:if>
                        <dgm:else name="Name77">
                          <dgm:alg type="hierChild">
                            <dgm:param type="chAlign" val="l"/>
                            <dgm:param type="linDir" val="fromR"/>
                            <dgm:param type="secChAlign" val="t"/>
                            <dgm:param type="secLinDir" val="fromT"/>
                          </dgm:alg>
                        </dgm:else>
                      </dgm:choose>
                    </dgm:if>
                    <dgm:if name="Name78" func="var" arg="hierBranch" op="equ" val="std">
                      <dgm:choose name="Name79">
                        <dgm:if name="Name80" func="var" arg="dir" op="equ" val="norm">
                          <dgm:alg type="hierChild"/>
                        </dgm:if>
                        <dgm:else name="Name81">
                          <dgm:alg type="hierChild">
                            <dgm:param type="linDir" val="fromR"/>
                          </dgm:alg>
                        </dgm:else>
                      </dgm:choose>
                    </dgm:if>
                    <dgm:if name="Name82" func="var" arg="hierBranch" op="equ" val="init">
                      <dgm:choose name="Name83">
                        <dgm:if name="Name84" func="var" arg="dir" op="equ" val="norm">
                          <dgm:alg type="hierChild"/>
                        </dgm:if>
                        <dgm:else name="Name85">
                          <dgm:alg type="hierChild">
                            <dgm:param type="linDir" val="fromR"/>
                          </dgm:alg>
                        </dgm:else>
                      </dgm:choose>
                    </dgm:if>
                    <dgm:else name="Name86"/>
                  </dgm:choose>
                  <dgm:shape xmlns:r="http://schemas.openxmlformats.org/officeDocument/2006/relationships" r:blip="">
                    <dgm:adjLst/>
                  </dgm:shape>
                  <dgm:presOf/>
                  <dgm:constrLst/>
                  <dgm:ruleLst/>
                  <dgm:forEach name="Name87" ref="rep2a"/>
                </dgm:layoutNode>
                <dgm:layoutNode name="hierChild5">
                  <dgm:choose name="Name88">
                    <dgm:if name="Name89" func="var" arg="dir" op="equ" val="norm">
                      <dgm:alg type="hierChild">
                        <dgm:param type="chAlign" val="l"/>
                        <dgm:param type="linDir" val="fromL"/>
                        <dgm:param type="secChAlign" val="t"/>
                        <dgm:param type="secLinDir" val="fromT"/>
                      </dgm:alg>
                    </dgm:if>
                    <dgm:else name="Name90">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91" ref="rep2b"/>
                </dgm:layoutNode>
              </dgm:layoutNode>
            </dgm:forEach>
          </dgm:layoutNode>
          <dgm:layoutNode name="hierChild3">
            <dgm:choose name="Name92">
              <dgm:if name="Name93" func="var" arg="dir" op="equ" val="norm">
                <dgm:alg type="hierChild">
                  <dgm:param type="chAlign" val="l"/>
                  <dgm:param type="linDir" val="fromL"/>
                  <dgm:param type="secChAlign" val="t"/>
                  <dgm:param type="secLinDir" val="fromT"/>
                </dgm:alg>
              </dgm:if>
              <dgm:else name="Name94">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95" axis="precedSib" ptType="parTrans" st="-1" cnt="1">
                <dgm:layoutNode name="Name96">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97">
                  <dgm:if name="Name98" func="var" arg="hierBranch" op="equ" val="l">
                    <dgm:alg type="hierRoot">
                      <dgm:param type="hierAlign" val="tR"/>
                    </dgm:alg>
                    <dgm:shape xmlns:r="http://schemas.openxmlformats.org/officeDocument/2006/relationships" r:blip="">
                      <dgm:adjLst/>
                    </dgm:shape>
                    <dgm:presOf/>
                    <dgm:constrLst>
                      <dgm:constr type="alignOff" val="0.65"/>
                    </dgm:constrLst>
                  </dgm:if>
                  <dgm:if name="Name99" func="var" arg="hierBranch" op="equ" val="r">
                    <dgm:alg type="hierRoot">
                      <dgm:param type="hierAlign" val="tL"/>
                    </dgm:alg>
                    <dgm:shape xmlns:r="http://schemas.openxmlformats.org/officeDocument/2006/relationships" r:blip="">
                      <dgm:adjLst/>
                    </dgm:shape>
                    <dgm:presOf/>
                    <dgm:constrLst>
                      <dgm:constr type="alignOff" val="0.65"/>
                    </dgm:constrLst>
                  </dgm:if>
                  <dgm:if name="Name100" func="var" arg="hierBranch" op="equ" val="hang">
                    <dgm:alg type="hierRoot"/>
                    <dgm:shape xmlns:r="http://schemas.openxmlformats.org/officeDocument/2006/relationships" r:blip="">
                      <dgm:adjLst/>
                    </dgm:shape>
                    <dgm:presOf/>
                    <dgm:constrLst>
                      <dgm:constr type="alignOff" val="0.65"/>
                    </dgm:constrLst>
                  </dgm:if>
                  <dgm:if name="Name101"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02" func="var" arg="hierBranch" op="equ" val="init">
                    <dgm:alg type="hierRoot"/>
                    <dgm:shape xmlns:r="http://schemas.openxmlformats.org/officeDocument/2006/relationships" r:blip="">
                      <dgm:adjLst/>
                    </dgm:shape>
                    <dgm:presOf/>
                    <dgm:constrLst>
                      <dgm:constr type="alignOff"/>
                      <dgm:constr type="bendDist" for="des" ptType="parTrans" refType="sp" fact="0.5"/>
                    </dgm:constrLst>
                  </dgm:if>
                  <dgm:else name="Name103"/>
                </dgm:choose>
                <dgm:ruleLst/>
                <dgm:layoutNode name="rootComposite3">
                  <dgm:alg type="composite"/>
                  <dgm:shape xmlns:r="http://schemas.openxmlformats.org/officeDocument/2006/relationships" r:blip="">
                    <dgm:adjLst/>
                  </dgm:shape>
                  <dgm:presOf axis="self" ptType="node" cnt="1"/>
                  <dgm:choose name="Name104">
                    <dgm:if name="Name105" func="var" arg="hierBranch" op="equ" val="init">
                      <dgm:constrLst>
                        <dgm:constr type="l" for="ch" forName="rootText3"/>
                        <dgm:constr type="t" for="ch" forName="rootText3"/>
                        <dgm:constr type="w" for="ch" forName="rootText3" refType="w"/>
                        <dgm:constr type="h" for="ch" forName="rootText3" refType="h" fact="0.9"/>
                        <dgm:constr type="l" for="ch" forName="titleText3" refType="w" fact="0.2"/>
                        <dgm:constr type="t" for="ch" forName="titleText3" refType="h" fact="0.7"/>
                        <dgm:constr type="w" for="ch" forName="titleText3" refType="w" fact="0.9"/>
                        <dgm:constr type="h" for="ch" forName="titleText3" refType="h" fact="0.3"/>
                        <dgm:constr type="primFontSz" for="des" forName="titleText3" refType="primFontSz" refFor="des" refForName="rootText3" op="lte"/>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06" func="var" arg="hierBranch" op="equ" val="l">
                      <dgm:constrLst>
                        <dgm:constr type="l" for="ch" forName="rootText3"/>
                        <dgm:constr type="t" for="ch" forName="rootText3"/>
                        <dgm:constr type="w" for="ch" forName="rootText3" refType="w"/>
                        <dgm:constr type="h" for="ch" forName="rootText3" refType="h" fact="0.9"/>
                        <dgm:constr type="l" for="ch" forName="titleText3" refType="w" fact="0.2"/>
                        <dgm:constr type="t" for="ch" forName="titleText3" refType="h" fact="0.7"/>
                        <dgm:constr type="w" for="ch" forName="titleText3" refType="w" fact="0.9"/>
                        <dgm:constr type="h" for="ch" forName="titleText3" refType="h" fact="0.3"/>
                        <dgm:constr type="primFontSz" for="des" forName="titleText3" refType="primFontSz" refFor="des" refForName="rootText3" op="lte"/>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07" func="var" arg="hierBranch" op="equ" val="r">
                      <dgm:constrLst>
                        <dgm:constr type="l" for="ch" forName="rootText3"/>
                        <dgm:constr type="t" for="ch" forName="rootText3"/>
                        <dgm:constr type="w" for="ch" forName="rootText3" refType="w"/>
                        <dgm:constr type="h" for="ch" forName="rootText3" refType="h" fact="0.9"/>
                        <dgm:constr type="l" for="ch" forName="titleText3" refType="w" fact="0.2"/>
                        <dgm:constr type="t" for="ch" forName="titleText3" refType="h" fact="0.7"/>
                        <dgm:constr type="w" for="ch" forName="titleText3" refType="w" fact="0.9"/>
                        <dgm:constr type="h" for="ch" forName="titleText3" refType="h" fact="0.3"/>
                        <dgm:constr type="primFontSz" for="des" forName="titleText3" refType="primFontSz" refFor="des" refForName="rootText3" op="lte"/>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08">
                      <dgm:constrLst>
                        <dgm:constr type="l" for="ch" forName="rootText3"/>
                        <dgm:constr type="t" for="ch" forName="rootText3"/>
                        <dgm:constr type="w" for="ch" forName="rootText3" refType="w"/>
                        <dgm:constr type="h" for="ch" forName="rootText3" refType="h" fact="0.9"/>
                        <dgm:constr type="l" for="ch" forName="titleText3" refType="w" fact="0.2"/>
                        <dgm:constr type="t" for="ch" forName="titleText3" refType="h" fact="0.7"/>
                        <dgm:constr type="w" for="ch" forName="titleText3" refType="w" fact="0.9"/>
                        <dgm:constr type="h" for="ch" forName="titleText3" refType="h" fact="0.3"/>
                        <dgm:constr type="primFontSz" for="des" forName="titleText3" refType="primFontSz" refFor="des" refForName="rootText3" op="lte"/>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styleLbl="asst1">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h" fact="0.4"/>
                    </dgm:constrLst>
                    <dgm:ruleLst>
                      <dgm:rule type="primFontSz" val="5" fact="NaN" max="NaN"/>
                    </dgm:ruleLst>
                  </dgm:layoutNode>
                  <dgm:layoutNode name="titleText3" styleLbl="fgAcc2">
                    <dgm:varLst>
                      <dgm:chMax val="0"/>
                      <dgm:chPref val="0"/>
                    </dgm:varLst>
                    <dgm:alg type="tx">
                      <dgm:param type="parTxLTRAlign" val="r"/>
                    </dgm:alg>
                    <dgm:shape xmlns:r="http://schemas.openxmlformats.org/officeDocument/2006/relationships" type="rect" r:blip="">
                      <dgm:adjLst/>
                    </dgm:shape>
                    <dgm:presOf axis="followSib" ptType="sibTrans" hideLastTrans="0" cnt="1"/>
                    <dgm:constrLst>
                      <dgm:constr type="primFontSz" val="65"/>
                      <dgm:constr type="lMarg" refType="primFontSz" fact="0.2"/>
                      <dgm:constr type="rMarg" refType="primFontSz" fact="0.2"/>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09">
                    <dgm:if name="Name110" func="var" arg="hierBranch" op="equ" val="l">
                      <dgm:alg type="hierChild">
                        <dgm:param type="chAlign" val="r"/>
                        <dgm:param type="linDir" val="fromT"/>
                      </dgm:alg>
                    </dgm:if>
                    <dgm:if name="Name111" func="var" arg="hierBranch" op="equ" val="r">
                      <dgm:alg type="hierChild">
                        <dgm:param type="chAlign" val="l"/>
                        <dgm:param type="linDir" val="fromT"/>
                      </dgm:alg>
                    </dgm:if>
                    <dgm:if name="Name112" func="var" arg="hierBranch" op="equ" val="hang">
                      <dgm:choose name="Name113">
                        <dgm:if name="Name114" func="var" arg="dir" op="equ" val="norm">
                          <dgm:alg type="hierChild">
                            <dgm:param type="chAlign" val="l"/>
                            <dgm:param type="linDir" val="fromL"/>
                            <dgm:param type="secChAlign" val="t"/>
                            <dgm:param type="secLinDir" val="fromT"/>
                          </dgm:alg>
                        </dgm:if>
                        <dgm:else name="Name115">
                          <dgm:alg type="hierChild">
                            <dgm:param type="chAlign" val="l"/>
                            <dgm:param type="linDir" val="fromR"/>
                            <dgm:param type="secChAlign" val="t"/>
                            <dgm:param type="secLinDir" val="fromT"/>
                          </dgm:alg>
                        </dgm:else>
                      </dgm:choose>
                    </dgm:if>
                    <dgm:if name="Name116" func="var" arg="hierBranch" op="equ" val="std">
                      <dgm:choose name="Name117">
                        <dgm:if name="Name118" func="var" arg="dir" op="equ" val="norm">
                          <dgm:alg type="hierChild"/>
                        </dgm:if>
                        <dgm:else name="Name119">
                          <dgm:alg type="hierChild">
                            <dgm:param type="linDir" val="fromR"/>
                          </dgm:alg>
                        </dgm:else>
                      </dgm:choose>
                    </dgm:if>
                    <dgm:if name="Name120" func="var" arg="hierBranch" op="equ" val="init">
                      <dgm:alg type="hierChild"/>
                    </dgm:if>
                    <dgm:else name="Name121"/>
                  </dgm:choose>
                  <dgm:shape xmlns:r="http://schemas.openxmlformats.org/officeDocument/2006/relationships" r:blip="">
                    <dgm:adjLst/>
                  </dgm:shape>
                  <dgm:presOf/>
                  <dgm:constrLst/>
                  <dgm:ruleLst/>
                  <dgm:forEach name="Name122" ref="rep2a"/>
                </dgm:layoutNode>
                <dgm:layoutNode name="hierChild7">
                  <dgm:choose name="Name123">
                    <dgm:if name="Name124" func="var" arg="dir" op="equ" val="norm">
                      <dgm:alg type="hierChild">
                        <dgm:param type="chAlign" val="l"/>
                        <dgm:param type="linDir" val="fromL"/>
                        <dgm:param type="secChAlign" val="t"/>
                        <dgm:param type="secLinDir" val="fromT"/>
                      </dgm:alg>
                    </dgm:if>
                    <dgm:else name="Name12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26" ref="rep2b"/>
                </dgm:layoutNode>
              </dgm:layoutNode>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F25A8C7-CC1A-4A08-9B4B-31F43B054C7F}" type="datetimeFigureOut">
              <a:rPr lang="zh-CN" altLang="en-US" smtClean="0"/>
              <a:t>2019/2/10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E1B693-632D-4080-9CF6-EA28B66DC801}"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9E1B693-632D-4080-9CF6-EA28B66DC801}" type="slidenum">
              <a:rPr lang="zh-CN" altLang="en-US" smtClean="0"/>
              <a:t>10</a:t>
            </a:fld>
            <a:endParaRPr lang="zh-CN" altLang="en-US"/>
          </a:p>
        </p:txBody>
      </p:sp>
    </p:spTree>
    <p:extLst>
      <p:ext uri="{BB962C8B-B14F-4D97-AF65-F5344CB8AC3E}">
        <p14:creationId xmlns:p14="http://schemas.microsoft.com/office/powerpoint/2010/main" val="6991683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9E1B693-632D-4080-9CF6-EA28B66DC801}" type="slidenum">
              <a:rPr lang="zh-CN" altLang="en-US" smtClean="0"/>
              <a:t>11</a:t>
            </a:fld>
            <a:endParaRPr lang="zh-CN" altLang="en-US"/>
          </a:p>
        </p:txBody>
      </p:sp>
    </p:spTree>
    <p:extLst>
      <p:ext uri="{BB962C8B-B14F-4D97-AF65-F5344CB8AC3E}">
        <p14:creationId xmlns:p14="http://schemas.microsoft.com/office/powerpoint/2010/main" val="37098345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9E1B693-632D-4080-9CF6-EA28B66DC801}" type="slidenum">
              <a:rPr lang="zh-CN" altLang="en-US" smtClean="0"/>
              <a:t>12</a:t>
            </a:fld>
            <a:endParaRPr lang="zh-CN" altLang="en-US"/>
          </a:p>
        </p:txBody>
      </p:sp>
    </p:spTree>
    <p:extLst>
      <p:ext uri="{BB962C8B-B14F-4D97-AF65-F5344CB8AC3E}">
        <p14:creationId xmlns:p14="http://schemas.microsoft.com/office/powerpoint/2010/main" val="36496951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9E1B693-632D-4080-9CF6-EA28B66DC801}" type="slidenum">
              <a:rPr lang="zh-CN" altLang="en-US" smtClean="0"/>
              <a:t>15</a:t>
            </a:fld>
            <a:endParaRPr lang="zh-CN" altLang="en-US"/>
          </a:p>
        </p:txBody>
      </p:sp>
    </p:spTree>
    <p:extLst>
      <p:ext uri="{BB962C8B-B14F-4D97-AF65-F5344CB8AC3E}">
        <p14:creationId xmlns:p14="http://schemas.microsoft.com/office/powerpoint/2010/main" val="15605894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9E1B693-632D-4080-9CF6-EA28B66DC801}" type="slidenum">
              <a:rPr lang="zh-CN" altLang="en-US" smtClean="0"/>
              <a:t>16</a:t>
            </a:fld>
            <a:endParaRPr lang="zh-CN" altLang="en-US"/>
          </a:p>
        </p:txBody>
      </p:sp>
    </p:spTree>
    <p:extLst>
      <p:ext uri="{BB962C8B-B14F-4D97-AF65-F5344CB8AC3E}">
        <p14:creationId xmlns:p14="http://schemas.microsoft.com/office/powerpoint/2010/main" val="39655548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9E1B693-632D-4080-9CF6-EA28B66DC801}" type="slidenum">
              <a:rPr lang="zh-CN" altLang="en-US" smtClean="0"/>
              <a:t>17</a:t>
            </a:fld>
            <a:endParaRPr lang="zh-CN" altLang="en-US"/>
          </a:p>
        </p:txBody>
      </p:sp>
    </p:spTree>
    <p:extLst>
      <p:ext uri="{BB962C8B-B14F-4D97-AF65-F5344CB8AC3E}">
        <p14:creationId xmlns:p14="http://schemas.microsoft.com/office/powerpoint/2010/main" val="22194721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9E1B693-632D-4080-9CF6-EA28B66DC801}" type="slidenum">
              <a:rPr lang="zh-CN" altLang="en-US" smtClean="0"/>
              <a:t>18</a:t>
            </a:fld>
            <a:endParaRPr lang="zh-CN" altLang="en-US"/>
          </a:p>
        </p:txBody>
      </p:sp>
    </p:spTree>
    <p:extLst>
      <p:ext uri="{BB962C8B-B14F-4D97-AF65-F5344CB8AC3E}">
        <p14:creationId xmlns:p14="http://schemas.microsoft.com/office/powerpoint/2010/main" val="26608232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9E1B693-632D-4080-9CF6-EA28B66DC801}" type="slidenum">
              <a:rPr lang="zh-CN" altLang="en-US" smtClean="0"/>
              <a:t>19</a:t>
            </a:fld>
            <a:endParaRPr lang="zh-CN" altLang="en-US"/>
          </a:p>
        </p:txBody>
      </p:sp>
    </p:spTree>
    <p:extLst>
      <p:ext uri="{BB962C8B-B14F-4D97-AF65-F5344CB8AC3E}">
        <p14:creationId xmlns:p14="http://schemas.microsoft.com/office/powerpoint/2010/main" val="40316744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9E1B693-632D-4080-9CF6-EA28B66DC801}" type="slidenum">
              <a:rPr lang="zh-CN" altLang="en-US" smtClean="0"/>
              <a:t>2</a:t>
            </a:fld>
            <a:endParaRPr lang="zh-CN" altLang="en-US"/>
          </a:p>
        </p:txBody>
      </p:sp>
    </p:spTree>
    <p:extLst>
      <p:ext uri="{BB962C8B-B14F-4D97-AF65-F5344CB8AC3E}">
        <p14:creationId xmlns:p14="http://schemas.microsoft.com/office/powerpoint/2010/main" val="8886869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E3AE05-7DD1-4AF0-924E-BEEA496F3737}" type="slidenum">
              <a:rPr lang="zh-CN" altLang="en-US" smtClean="0"/>
              <a:t>21</a:t>
            </a:fld>
            <a:endParaRPr lang="zh-CN" altLang="en-US"/>
          </a:p>
        </p:txBody>
      </p:sp>
    </p:spTree>
    <p:extLst>
      <p:ext uri="{BB962C8B-B14F-4D97-AF65-F5344CB8AC3E}">
        <p14:creationId xmlns:p14="http://schemas.microsoft.com/office/powerpoint/2010/main" val="15660044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18916377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9E1B693-632D-4080-9CF6-EA28B66DC801}" type="slidenum">
              <a:rPr lang="zh-CN" altLang="en-US" smtClean="0"/>
              <a:t>3</a:t>
            </a:fld>
            <a:endParaRPr lang="zh-CN" altLang="en-US"/>
          </a:p>
        </p:txBody>
      </p:sp>
    </p:spTree>
    <p:extLst>
      <p:ext uri="{BB962C8B-B14F-4D97-AF65-F5344CB8AC3E}">
        <p14:creationId xmlns:p14="http://schemas.microsoft.com/office/powerpoint/2010/main" val="39894970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9E1B693-632D-4080-9CF6-EA28B66DC801}" type="slidenum">
              <a:rPr lang="zh-CN" altLang="en-US" smtClean="0"/>
              <a:t>4</a:t>
            </a:fld>
            <a:endParaRPr lang="zh-CN" altLang="en-US"/>
          </a:p>
        </p:txBody>
      </p:sp>
    </p:spTree>
    <p:extLst>
      <p:ext uri="{BB962C8B-B14F-4D97-AF65-F5344CB8AC3E}">
        <p14:creationId xmlns:p14="http://schemas.microsoft.com/office/powerpoint/2010/main" val="15344453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9E1B693-632D-4080-9CF6-EA28B66DC801}" type="slidenum">
              <a:rPr lang="zh-CN" altLang="en-US" smtClean="0"/>
              <a:t>5</a:t>
            </a:fld>
            <a:endParaRPr lang="zh-CN" altLang="en-US"/>
          </a:p>
        </p:txBody>
      </p:sp>
    </p:spTree>
    <p:extLst>
      <p:ext uri="{BB962C8B-B14F-4D97-AF65-F5344CB8AC3E}">
        <p14:creationId xmlns:p14="http://schemas.microsoft.com/office/powerpoint/2010/main" val="406773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9E1B693-632D-4080-9CF6-EA28B66DC801}" type="slidenum">
              <a:rPr lang="zh-CN" altLang="en-US" smtClean="0"/>
              <a:t>7</a:t>
            </a:fld>
            <a:endParaRPr lang="zh-CN" altLang="en-US"/>
          </a:p>
        </p:txBody>
      </p:sp>
    </p:spTree>
    <p:extLst>
      <p:ext uri="{BB962C8B-B14F-4D97-AF65-F5344CB8AC3E}">
        <p14:creationId xmlns:p14="http://schemas.microsoft.com/office/powerpoint/2010/main" val="31971265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9E1B693-632D-4080-9CF6-EA28B66DC801}" type="slidenum">
              <a:rPr lang="zh-CN" altLang="en-US" smtClean="0"/>
              <a:t>8</a:t>
            </a:fld>
            <a:endParaRPr lang="zh-CN" altLang="en-US"/>
          </a:p>
        </p:txBody>
      </p:sp>
    </p:spTree>
    <p:extLst>
      <p:ext uri="{BB962C8B-B14F-4D97-AF65-F5344CB8AC3E}">
        <p14:creationId xmlns:p14="http://schemas.microsoft.com/office/powerpoint/2010/main" val="14150246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9E1B693-632D-4080-9CF6-EA28B66DC801}" type="slidenum">
              <a:rPr lang="zh-CN" altLang="en-US" smtClean="0"/>
              <a:t>9</a:t>
            </a:fld>
            <a:endParaRPr lang="zh-CN" altLang="en-US"/>
          </a:p>
        </p:txBody>
      </p:sp>
    </p:spTree>
    <p:extLst>
      <p:ext uri="{BB962C8B-B14F-4D97-AF65-F5344CB8AC3E}">
        <p14:creationId xmlns:p14="http://schemas.microsoft.com/office/powerpoint/2010/main" val="24380632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1524000" y="1854199"/>
            <a:ext cx="9144000" cy="1655763"/>
          </a:xfrm>
        </p:spPr>
        <p:txBody>
          <a:bodyPr anchor="b">
            <a:normAutofit/>
          </a:bodyPr>
          <a:lstStyle>
            <a:lvl1pPr algn="ctr">
              <a:defRPr sz="7200" b="0"/>
            </a:lvl1pPr>
          </a:lstStyle>
          <a:p>
            <a:r>
              <a:rPr lang="zh-CN" altLang="en-US" dirty="0"/>
              <a:t>单击此处编辑标题</a:t>
            </a:r>
          </a:p>
        </p:txBody>
      </p:sp>
      <p:sp>
        <p:nvSpPr>
          <p:cNvPr id="3" name="副标题 2"/>
          <p:cNvSpPr>
            <a:spLocks noGrp="1"/>
          </p:cNvSpPr>
          <p:nvPr>
            <p:ph type="subTitle" idx="1"/>
          </p:nvPr>
        </p:nvSpPr>
        <p:spPr>
          <a:xfrm>
            <a:off x="1524000" y="3602038"/>
            <a:ext cx="9144000" cy="1655762"/>
          </a:xfrm>
        </p:spPr>
        <p:txBody>
          <a:bodyPr>
            <a:normAutofit/>
          </a:bodyPr>
          <a:lstStyle>
            <a:lvl1pPr marL="0" indent="0" algn="ctr">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2019/2/10</a:t>
            </a:fld>
            <a:endParaRPr lang="zh-CN" altLang="en-US" dirty="0"/>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4000" advTm="3000">
        <p14:vortex dir="r"/>
      </p:transition>
    </mc:Choice>
    <mc:Fallback xmlns="">
      <p:transition spd="slow" advTm="300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760FBDFE-C587-4B4C-A407-44438C67B59E}" type="datetimeFigureOut">
              <a:rPr lang="zh-CN" altLang="en-US" smtClean="0"/>
              <a:t>2019/2/10</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p:nvPr>
        </p:nvSpPr>
        <p:spPr>
          <a:xfrm>
            <a:off x="838200" y="551543"/>
            <a:ext cx="10515600" cy="5558971"/>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mc:AlternateContent xmlns:mc="http://schemas.openxmlformats.org/markup-compatibility/2006" xmlns:p14="http://schemas.microsoft.com/office/powerpoint/2010/main">
    <mc:Choice Requires="p14">
      <p:transition spd="slow" p14:dur="4000" advTm="3000">
        <p14:vortex dir="r"/>
      </p:transition>
    </mc:Choice>
    <mc:Fallback xmlns="">
      <p:transition spd="slow" advTm="300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1_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BBD13B-C180-40E2-A3D5-2A84A23B1BA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531D02B-A1A3-480A-97BC-7AE9BEBD898B}"/>
              </a:ext>
            </a:extLst>
          </p:cNvPr>
          <p:cNvSpPr>
            <a:spLocks noGrp="1"/>
          </p:cNvSpPr>
          <p:nvPr>
            <p:ph type="dt" sz="half" idx="10"/>
          </p:nvPr>
        </p:nvSpPr>
        <p:spPr/>
        <p:txBody>
          <a:bodyPr/>
          <a:lstStyle/>
          <a:p>
            <a:fld id="{D997B5FA-0921-464F-AAE1-844C04324D75}" type="datetimeFigureOut">
              <a:rPr lang="zh-CN" altLang="en-US" smtClean="0"/>
              <a:t>2019/2/10</a:t>
            </a:fld>
            <a:endParaRPr lang="zh-CN" altLang="en-US" dirty="0"/>
          </a:p>
        </p:txBody>
      </p:sp>
      <p:sp>
        <p:nvSpPr>
          <p:cNvPr id="4" name="页脚占位符 3">
            <a:extLst>
              <a:ext uri="{FF2B5EF4-FFF2-40B4-BE49-F238E27FC236}">
                <a16:creationId xmlns:a16="http://schemas.microsoft.com/office/drawing/2014/main" id="{3109C226-D0A4-4E61-875C-3F8F6D987E50}"/>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7369540C-7F2B-43E8-9F1B-F6F04CDE6B8F}"/>
              </a:ext>
            </a:extLst>
          </p:cNvPr>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1843172939"/>
      </p:ext>
    </p:extLst>
  </p:cSld>
  <p:clrMapOvr>
    <a:masterClrMapping/>
  </p:clrMapOvr>
  <mc:AlternateContent xmlns:mc="http://schemas.openxmlformats.org/markup-compatibility/2006" xmlns:p14="http://schemas.microsoft.com/office/powerpoint/2010/main">
    <mc:Choice Requires="p14">
      <p:transition spd="slow" p14:dur="4000" advTm="3000">
        <p14:vortex dir="r"/>
      </p:transition>
    </mc:Choice>
    <mc:Fallback xmlns="">
      <p:transition spd="slow" advTm="3000">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1548017"/>
      </p:ext>
    </p:extLst>
  </p:cSld>
  <p:clrMapOvr>
    <a:masterClrMapping/>
  </p:clrMapOvr>
  <mc:AlternateContent xmlns:mc="http://schemas.openxmlformats.org/markup-compatibility/2006" xmlns:p14="http://schemas.microsoft.com/office/powerpoint/2010/main">
    <mc:Choice Requires="p14">
      <p:transition spd="slow" p14:dur="4000" advTm="3000">
        <p14:vortex dir="r"/>
      </p:transition>
    </mc:Choice>
    <mc:Fallback xmlns="">
      <p:transition spd="slow" advTm="300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nchor="ctr" anchorCtr="0"/>
          <a:lstStyle/>
          <a:p>
            <a:r>
              <a:rPr lang="zh-CN" altLang="en-US" dirty="0"/>
              <a:t>单击此处编辑母版标题样式</a:t>
            </a:r>
          </a:p>
        </p:txBody>
      </p:sp>
      <p:sp>
        <p:nvSpPr>
          <p:cNvPr id="3" name="内容占位符 2"/>
          <p:cNvSpPr>
            <a:spLocks noGrp="1"/>
          </p:cNvSpPr>
          <p:nvPr>
            <p:ph idx="1"/>
          </p:nvPr>
        </p:nvSpPr>
        <p:spPr/>
        <p:txBody>
          <a:bodyPr/>
          <a:lstStyle>
            <a:lvl1pPr>
              <a:defRPr sz="2400"/>
            </a:lvl1pPr>
            <a:lvl2pPr>
              <a:defRPr sz="2000"/>
            </a:lvl2pPr>
            <a:lvl3pPr>
              <a:defRPr sz="1800"/>
            </a:lvl3pPr>
            <a:lvl4pPr>
              <a:defRPr sz="1800"/>
            </a:lvl4pPr>
            <a:lvl5pPr>
              <a:defRPr sz="18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p:txBody>
          <a:bodyPr/>
          <a:lstStyle/>
          <a:p>
            <a:fld id="{760FBDFE-C587-4B4C-A407-44438C67B59E}" type="datetimeFigureOut">
              <a:rPr lang="zh-CN" altLang="en-US" smtClean="0"/>
              <a:t>2019/2/10</a:t>
            </a:fld>
            <a:endParaRPr lang="zh-CN" altLang="en-US" dirty="0"/>
          </a:p>
        </p:txBody>
      </p:sp>
      <p:sp>
        <p:nvSpPr>
          <p:cNvPr id="5" name="页脚占位符 4"/>
          <p:cNvSpPr>
            <a:spLocks noGrp="1"/>
          </p:cNvSpPr>
          <p:nvPr>
            <p:ph type="ftr" sz="quarter" idx="11"/>
          </p:nvPr>
        </p:nvSpPr>
        <p:spPr/>
        <p:txBody>
          <a:bodyPr/>
          <a:lstStyle/>
          <a:p>
            <a:endParaRPr lang="zh-CN" altLang="en-US" dirty="0"/>
          </a:p>
        </p:txBody>
      </p:sp>
      <p:sp>
        <p:nvSpPr>
          <p:cNvPr id="6" name="灯片编号占位符 5"/>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4000" advTm="3000">
        <p14:vortex dir="r"/>
      </p:transition>
    </mc:Choice>
    <mc:Fallback xmlns="">
      <p:transition spd="slow" advTm="300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节标题">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0DD7636-5BE1-44BC-BB5F-15739D9E18E1}" type="datetimeFigureOut">
              <a:rPr lang="zh-CN" altLang="en-US" smtClean="0"/>
              <a:t>2019/2/10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E87C0E1D-24C4-406F-9615-DBDA8D2D1F93}" type="slidenum">
              <a:rPr lang="zh-CN" altLang="en-US" smtClean="0"/>
              <a:t>‹#›</a:t>
            </a:fld>
            <a:endParaRPr lang="zh-CN" altLang="en-US"/>
          </a:p>
        </p:txBody>
      </p:sp>
      <p:sp>
        <p:nvSpPr>
          <p:cNvPr id="5" name="标题 4"/>
          <p:cNvSpPr>
            <a:spLocks noGrp="1"/>
          </p:cNvSpPr>
          <p:nvPr>
            <p:ph type="title" hasCustomPrompt="1"/>
          </p:nvPr>
        </p:nvSpPr>
        <p:spPr>
          <a:xfrm>
            <a:off x="838200" y="2187443"/>
            <a:ext cx="10515600" cy="2483115"/>
          </a:xfrm>
        </p:spPr>
        <p:txBody>
          <a:bodyPr>
            <a:normAutofit/>
          </a:bodyPr>
          <a:lstStyle>
            <a:lvl1pPr algn="ctr">
              <a:defRPr sz="6000" b="0"/>
            </a:lvl1pPr>
          </a:lstStyle>
          <a:p>
            <a:r>
              <a:rPr lang="zh-CN" altLang="en-US" dirty="0"/>
              <a:t>单击此处编辑标题</a:t>
            </a:r>
          </a:p>
        </p:txBody>
      </p:sp>
    </p:spTree>
  </p:cSld>
  <p:clrMapOvr>
    <a:masterClrMapping/>
  </p:clrMapOvr>
  <mc:AlternateContent xmlns:mc="http://schemas.openxmlformats.org/markup-compatibility/2006" xmlns:p14="http://schemas.microsoft.com/office/powerpoint/2010/main">
    <mc:Choice Requires="p14">
      <p:transition spd="slow" p14:dur="4000" advTm="3000">
        <p14:vortex dir="r"/>
      </p:transition>
    </mc:Choice>
    <mc:Fallback xmlns="">
      <p:transition spd="slow" advTm="300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nchor="ctr" anchorCtr="0"/>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nvPr>
        </p:nvSpPr>
        <p:spPr/>
        <p:txBody>
          <a:bodyPr/>
          <a:lstStyle/>
          <a:p>
            <a:fld id="{760FBDFE-C587-4B4C-A407-44438C67B59E}" type="datetimeFigureOut">
              <a:rPr lang="zh-CN" altLang="en-US" smtClean="0"/>
              <a:t>2019/2/10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4000" advTm="3000">
        <p14:vortex dir="r"/>
      </p:transition>
    </mc:Choice>
    <mc:Fallback xmlns="">
      <p:transition spd="slow" advTm="300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nchor="ctr" anchorCtr="0"/>
          <a:lstStyle/>
          <a:p>
            <a:r>
              <a:rPr lang="zh-CN" altLang="en-US"/>
              <a:t>单击此处编辑母版标题样式</a:t>
            </a:r>
          </a:p>
        </p:txBody>
      </p:sp>
      <p:sp>
        <p:nvSpPr>
          <p:cNvPr id="3" name="文本占位符 2"/>
          <p:cNvSpPr>
            <a:spLocks noGrp="1"/>
          </p:cNvSpPr>
          <p:nvPr>
            <p:ph type="body" idx="1"/>
          </p:nvPr>
        </p:nvSpPr>
        <p:spPr>
          <a:xfrm>
            <a:off x="839788" y="1744961"/>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p>
        </p:txBody>
      </p:sp>
      <p:sp>
        <p:nvSpPr>
          <p:cNvPr id="4" name="内容占位符 3"/>
          <p:cNvSpPr>
            <a:spLocks noGrp="1"/>
          </p:cNvSpPr>
          <p:nvPr>
            <p:ph sz="half" idx="2"/>
          </p:nvPr>
        </p:nvSpPr>
        <p:spPr>
          <a:xfrm>
            <a:off x="839788" y="2615609"/>
            <a:ext cx="5157787" cy="3574054"/>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文本占位符 4"/>
          <p:cNvSpPr>
            <a:spLocks noGrp="1"/>
          </p:cNvSpPr>
          <p:nvPr>
            <p:ph type="body" sz="quarter" idx="3"/>
          </p:nvPr>
        </p:nvSpPr>
        <p:spPr>
          <a:xfrm>
            <a:off x="6172200" y="1744961"/>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p>
        </p:txBody>
      </p:sp>
      <p:sp>
        <p:nvSpPr>
          <p:cNvPr id="6" name="内容占位符 5"/>
          <p:cNvSpPr>
            <a:spLocks noGrp="1"/>
          </p:cNvSpPr>
          <p:nvPr>
            <p:ph sz="quarter" idx="4"/>
          </p:nvPr>
        </p:nvSpPr>
        <p:spPr>
          <a:xfrm>
            <a:off x="6172200" y="2615609"/>
            <a:ext cx="5183188" cy="3574054"/>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7" name="日期占位符 6"/>
          <p:cNvSpPr>
            <a:spLocks noGrp="1"/>
          </p:cNvSpPr>
          <p:nvPr>
            <p:ph type="dt" sz="half" idx="10"/>
          </p:nvPr>
        </p:nvSpPr>
        <p:spPr/>
        <p:txBody>
          <a:bodyPr/>
          <a:lstStyle/>
          <a:p>
            <a:fld id="{760FBDFE-C587-4B4C-A407-44438C67B59E}" type="datetimeFigureOut">
              <a:rPr lang="zh-CN" altLang="en-US" smtClean="0"/>
              <a:t>2019/2/10</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4000" advTm="3000">
        <p14:vortex dir="r"/>
      </p:transition>
    </mc:Choice>
    <mc:Fallback xmlns="">
      <p:transition spd="slow" advTm="300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仅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3238500" y="2159000"/>
            <a:ext cx="5715000" cy="1382450"/>
          </a:xfrm>
        </p:spPr>
        <p:txBody>
          <a:bodyPr anchor="b" anchorCtr="0">
            <a:normAutofit/>
          </a:bodyPr>
          <a:lstStyle>
            <a:lvl1pPr algn="ctr">
              <a:defRPr sz="8000" b="0">
                <a:solidFill>
                  <a:schemeClr val="tx1"/>
                </a:solidFill>
              </a:defRPr>
            </a:lvl1pPr>
          </a:lstStyle>
          <a:p>
            <a:r>
              <a:rPr lang="zh-CN" altLang="en-US" dirty="0"/>
              <a:t>编辑标题</a:t>
            </a:r>
          </a:p>
        </p:txBody>
      </p:sp>
      <p:sp>
        <p:nvSpPr>
          <p:cNvPr id="3" name="日期占位符 2"/>
          <p:cNvSpPr>
            <a:spLocks noGrp="1"/>
          </p:cNvSpPr>
          <p:nvPr>
            <p:ph type="dt" sz="half" idx="10"/>
          </p:nvPr>
        </p:nvSpPr>
        <p:spPr/>
        <p:txBody>
          <a:bodyPr/>
          <a:lstStyle/>
          <a:p>
            <a:fld id="{20DD7636-5BE1-44BC-BB5F-15739D9E18E1}" type="datetimeFigureOut">
              <a:rPr lang="zh-CN" altLang="en-US" smtClean="0"/>
              <a:t>2019/2/10</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87C0E1D-24C4-406F-9615-DBDA8D2D1F93}" type="slidenum">
              <a:rPr lang="zh-CN" altLang="en-US" smtClean="0"/>
              <a:t>‹#›</a:t>
            </a:fld>
            <a:endParaRPr lang="zh-CN" altLang="en-US"/>
          </a:p>
        </p:txBody>
      </p:sp>
      <p:sp>
        <p:nvSpPr>
          <p:cNvPr id="37" name="内容占位符 36"/>
          <p:cNvSpPr>
            <a:spLocks noGrp="1"/>
          </p:cNvSpPr>
          <p:nvPr>
            <p:ph sz="quarter" idx="13" hasCustomPrompt="1"/>
          </p:nvPr>
        </p:nvSpPr>
        <p:spPr>
          <a:xfrm>
            <a:off x="3238500" y="3733201"/>
            <a:ext cx="5715000" cy="1185937"/>
          </a:xfrm>
        </p:spPr>
        <p:txBody>
          <a:bodyPr>
            <a:normAutofit/>
          </a:bodyPr>
          <a:lstStyle>
            <a:lvl1pPr marL="0" indent="0" algn="ctr">
              <a:buNone/>
              <a:defRPr sz="3200">
                <a:solidFill>
                  <a:schemeClr val="tx1"/>
                </a:solidFill>
              </a:defRPr>
            </a:lvl1pPr>
          </a:lstStyle>
          <a:p>
            <a:pPr lvl="0"/>
            <a:r>
              <a:rPr lang="zh-CN" altLang="en-US" dirty="0"/>
              <a:t>编辑文本</a:t>
            </a:r>
          </a:p>
        </p:txBody>
      </p:sp>
    </p:spTree>
  </p:cSld>
  <p:clrMapOvr>
    <a:masterClrMapping/>
  </p:clrMapOvr>
  <mc:AlternateContent xmlns:mc="http://schemas.openxmlformats.org/markup-compatibility/2006" xmlns:p14="http://schemas.microsoft.com/office/powerpoint/2010/main">
    <mc:Choice Requires="p14">
      <p:transition spd="slow" p14:dur="4000" advTm="3000">
        <p14:vortex dir="r"/>
      </p:transition>
    </mc:Choice>
    <mc:Fallback xmlns="">
      <p:transition spd="slow" advTm="300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60FBDFE-C587-4B4C-A407-44438C67B59E}" type="datetimeFigureOut">
              <a:rPr lang="zh-CN" altLang="en-US" smtClean="0"/>
              <a:t>2019/2/10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4000" advTm="3000">
        <p14:vortex dir="r"/>
      </p:transition>
    </mc:Choice>
    <mc:Fallback xmlns="">
      <p:transition spd="slow" advTm="300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838200" y="713673"/>
            <a:ext cx="4681654" cy="1428161"/>
          </a:xfrm>
        </p:spPr>
        <p:txBody>
          <a:bodyPr anchor="t" anchorCtr="0">
            <a:normAutofit/>
          </a:bodyPr>
          <a:lstStyle>
            <a:lvl1pPr>
              <a:defRPr sz="3600"/>
            </a:lvl1pPr>
          </a:lstStyle>
          <a:p>
            <a:r>
              <a:rPr lang="zh-CN" altLang="en-US" dirty="0"/>
              <a:t>单击此处编辑标题</a:t>
            </a:r>
          </a:p>
        </p:txBody>
      </p:sp>
      <p:sp>
        <p:nvSpPr>
          <p:cNvPr id="3" name="图片占位符 2"/>
          <p:cNvSpPr>
            <a:spLocks noGrp="1" noChangeAspect="1"/>
          </p:cNvSpPr>
          <p:nvPr>
            <p:ph type="pic" idx="1"/>
          </p:nvPr>
        </p:nvSpPr>
        <p:spPr>
          <a:xfrm>
            <a:off x="5642517" y="713673"/>
            <a:ext cx="5711882" cy="54036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dirty="0"/>
          </a:p>
        </p:txBody>
      </p:sp>
      <p:sp>
        <p:nvSpPr>
          <p:cNvPr id="4" name="文本占位符 3"/>
          <p:cNvSpPr>
            <a:spLocks noGrp="1"/>
          </p:cNvSpPr>
          <p:nvPr>
            <p:ph type="body" sz="half" idx="2"/>
          </p:nvPr>
        </p:nvSpPr>
        <p:spPr>
          <a:xfrm>
            <a:off x="838200" y="2313873"/>
            <a:ext cx="4681654" cy="3811588"/>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a:t>单击此处编辑母版文本样式</a:t>
            </a:r>
          </a:p>
        </p:txBody>
      </p:sp>
      <p:sp>
        <p:nvSpPr>
          <p:cNvPr id="5" name="日期占位符 4"/>
          <p:cNvSpPr>
            <a:spLocks noGrp="1"/>
          </p:cNvSpPr>
          <p:nvPr>
            <p:ph type="dt" sz="half" idx="10"/>
          </p:nvPr>
        </p:nvSpPr>
        <p:spPr/>
        <p:txBody>
          <a:bodyPr/>
          <a:lstStyle/>
          <a:p>
            <a:fld id="{9EFD9D74-47D9-4702-A33C-335B63B48DBF}" type="datetimeFigureOut">
              <a:rPr lang="zh-CN" altLang="en-US" smtClean="0"/>
              <a:t>2019/2/10</a:t>
            </a:fld>
            <a:endParaRPr lang="zh-CN" altLang="en-US" dirty="0"/>
          </a:p>
        </p:txBody>
      </p:sp>
      <p:sp>
        <p:nvSpPr>
          <p:cNvPr id="6" name="页脚占位符 5"/>
          <p:cNvSpPr>
            <a:spLocks noGrp="1"/>
          </p:cNvSpPr>
          <p:nvPr>
            <p:ph type="ftr" sz="quarter" idx="11"/>
          </p:nvPr>
        </p:nvSpPr>
        <p:spPr/>
        <p:txBody>
          <a:bodyPr/>
          <a:lstStyle/>
          <a:p>
            <a:endParaRPr lang="zh-CN" altLang="en-US" dirty="0"/>
          </a:p>
        </p:txBody>
      </p:sp>
      <p:sp>
        <p:nvSpPr>
          <p:cNvPr id="7" name="灯片编号占位符 6"/>
          <p:cNvSpPr>
            <a:spLocks noGrp="1"/>
          </p:cNvSpPr>
          <p:nvPr>
            <p:ph type="sldNum" sz="quarter" idx="12"/>
          </p:nvPr>
        </p:nvSpPr>
        <p:spPr/>
        <p:txBody>
          <a:bodyPr/>
          <a:lstStyle/>
          <a:p>
            <a:fld id="{FABC47A4-756D-490B-A52F-7D9E2C9FC05F}"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4000" advTm="3000">
        <p14:vortex dir="r"/>
      </p:transition>
    </mc:Choice>
    <mc:Fallback xmlns="">
      <p:transition spd="slow" advTm="300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nvPr>
        </p:nvSpPr>
        <p:spPr>
          <a:xfrm>
            <a:off x="10444898" y="365125"/>
            <a:ext cx="908901" cy="5811838"/>
          </a:xfrm>
        </p:spPr>
        <p:txBody>
          <a:bodyPr vert="eaVert">
            <a:normAutofit/>
          </a:bodyPr>
          <a:lstStyle>
            <a:lvl1pPr>
              <a:defRPr sz="4400"/>
            </a:lvl1pPr>
          </a:lstStyle>
          <a:p>
            <a:r>
              <a:rPr lang="zh-CN" altLang="en-US" dirty="0"/>
              <a:t>单击此处编辑标题</a:t>
            </a:r>
          </a:p>
        </p:txBody>
      </p:sp>
      <p:sp>
        <p:nvSpPr>
          <p:cNvPr id="3" name="竖排文字占位符 2"/>
          <p:cNvSpPr>
            <a:spLocks noGrp="1"/>
          </p:cNvSpPr>
          <p:nvPr>
            <p:ph type="body" orient="vert" idx="1"/>
          </p:nvPr>
        </p:nvSpPr>
        <p:spPr>
          <a:xfrm>
            <a:off x="838199" y="365125"/>
            <a:ext cx="9446443" cy="5811838"/>
          </a:xfrm>
        </p:spPr>
        <p:txBody>
          <a:bodyPr vert="eaVert"/>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p:txBody>
          <a:bodyPr/>
          <a:lstStyle/>
          <a:p>
            <a:fld id="{760FBDFE-C587-4B4C-A407-44438C67B59E}" type="datetimeFigureOut">
              <a:rPr lang="zh-CN" altLang="en-US" smtClean="0"/>
              <a:t>2019/2/10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4000" advTm="3000">
        <p14:vortex dir="r"/>
      </p:transition>
    </mc:Choice>
    <mc:Fallback xmlns="">
      <p:transition spd="slow" advTm="3000">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ags" Target="../tags/tag4.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ags" Target="../tags/tag3.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ags" Target="../tags/tag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C71D"/>
        </a:solidFill>
        <a:effectLst/>
      </p:bgPr>
    </p:bg>
    <p:spTree>
      <p:nvGrpSpPr>
        <p:cNvPr id="1" name=""/>
        <p:cNvGrpSpPr/>
        <p:nvPr/>
      </p:nvGrpSpPr>
      <p:grpSpPr>
        <a:xfrm>
          <a:off x="0" y="0"/>
          <a:ext cx="0" cy="0"/>
          <a:chOff x="0" y="0"/>
          <a:chExt cx="0" cy="0"/>
        </a:xfrm>
      </p:grpSpPr>
      <p:sp>
        <p:nvSpPr>
          <p:cNvPr id="7" name="标题占位符 1"/>
          <p:cNvSpPr>
            <a:spLocks noGrp="1"/>
          </p:cNvSpPr>
          <p:nvPr>
            <p:ph type="title"/>
            <p:custDataLst>
              <p:tags r:id="rId14"/>
            </p:custDataLst>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8" name="文本占位符 2"/>
          <p:cNvSpPr>
            <a:spLocks noGrp="1"/>
          </p:cNvSpPr>
          <p:nvPr>
            <p:ph type="body" idx="1"/>
            <p:custDataLst>
              <p:tags r:id="rId15"/>
            </p:custDataLst>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ctr">
              <a:defRPr sz="1200">
                <a:solidFill>
                  <a:schemeClr val="bg1">
                    <a:lumMod val="50000"/>
                  </a:schemeClr>
                </a:solidFill>
                <a:latin typeface="黑体" panose="02010609060101010101" pitchFamily="49" charset="-122"/>
                <a:ea typeface="黑体" panose="02010609060101010101" pitchFamily="49" charset="-122"/>
              </a:defRPr>
            </a:lvl1pPr>
          </a:lstStyle>
          <a:p>
            <a:fld id="{D997B5FA-0921-464F-AAE1-844C04324D75}" type="datetimeFigureOut">
              <a:rPr lang="zh-CN" altLang="en-US" smtClean="0"/>
              <a:t>2019/2/10</a:t>
            </a:fld>
            <a:endParaRPr lang="zh-CN" altLang="en-US" dirty="0"/>
          </a:p>
        </p:txBody>
      </p:sp>
      <p:sp>
        <p:nvSpPr>
          <p:cNvPr id="10"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200">
                <a:solidFill>
                  <a:schemeClr val="bg1">
                    <a:lumMod val="50000"/>
                  </a:schemeClr>
                </a:solidFill>
                <a:latin typeface="黑体" panose="02010609060101010101" pitchFamily="49" charset="-122"/>
                <a:ea typeface="黑体" panose="02010609060101010101" pitchFamily="49" charset="-122"/>
              </a:defRPr>
            </a:lvl1pPr>
          </a:lstStyle>
          <a:p>
            <a:endParaRPr lang="zh-CN" altLang="en-US"/>
          </a:p>
        </p:txBody>
      </p:sp>
      <p:sp>
        <p:nvSpPr>
          <p:cNvPr id="11"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ctr">
              <a:defRPr sz="1200">
                <a:solidFill>
                  <a:schemeClr val="bg1">
                    <a:lumMod val="50000"/>
                  </a:schemeClr>
                </a:solidFill>
                <a:latin typeface="黑体" panose="02010609060101010101" pitchFamily="49" charset="-122"/>
                <a:ea typeface="黑体" panose="02010609060101010101" pitchFamily="49" charset="-122"/>
              </a:defRPr>
            </a:lvl1pPr>
          </a:lstStyle>
          <a:p>
            <a:fld id="{565CE74E-AB26-4998-AD42-012C4C1AD076}" type="slidenum">
              <a:rPr lang="zh-CN" altLang="en-US" smtClean="0"/>
              <a:t>‹#›</a:t>
            </a:fld>
            <a:endParaRPr lang="zh-CN" altLang="en-US"/>
          </a:p>
        </p:txBody>
      </p:sp>
      <p:sp>
        <p:nvSpPr>
          <p:cNvPr id="2" name="KSO_TEMPLATE" hidden="1"/>
          <p:cNvSpPr/>
          <p:nvPr userDrawn="1">
            <p:custDataLst>
              <p:tags r:id="rId16"/>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mc:AlternateContent xmlns:mc="http://schemas.openxmlformats.org/markup-compatibility/2006" xmlns:p14="http://schemas.microsoft.com/office/powerpoint/2010/main">
    <mc:Choice Requires="p14">
      <p:transition spd="slow" p14:dur="4000" advTm="3000">
        <p14:vortex dir="r"/>
      </p:transition>
    </mc:Choice>
    <mc:Fallback xmlns="">
      <p:transition spd="slow" advTm="300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tags" Target="../tags/tag5.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组合 46"/>
          <p:cNvGrpSpPr/>
          <p:nvPr/>
        </p:nvGrpSpPr>
        <p:grpSpPr>
          <a:xfrm>
            <a:off x="-12065" y="-8890"/>
            <a:ext cx="12209780" cy="6868795"/>
            <a:chOff x="-19" y="-14"/>
            <a:chExt cx="19228" cy="10817"/>
          </a:xfrm>
        </p:grpSpPr>
        <p:sp>
          <p:nvSpPr>
            <p:cNvPr id="5" name="矩形 4"/>
            <p:cNvSpPr/>
            <p:nvPr/>
          </p:nvSpPr>
          <p:spPr>
            <a:xfrm>
              <a:off x="-19" y="-14"/>
              <a:ext cx="19217" cy="24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6" name="矩形 5"/>
            <p:cNvSpPr/>
            <p:nvPr/>
          </p:nvSpPr>
          <p:spPr>
            <a:xfrm>
              <a:off x="-8" y="10571"/>
              <a:ext cx="19217" cy="23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6" name="矩形 15"/>
            <p:cNvSpPr/>
            <p:nvPr/>
          </p:nvSpPr>
          <p:spPr>
            <a:xfrm>
              <a:off x="11130" y="542"/>
              <a:ext cx="6665" cy="9712"/>
            </a:xfrm>
            <a:prstGeom prst="rect">
              <a:avLst/>
            </a:prstGeom>
            <a:noFill/>
            <a:ln>
              <a:solidFill>
                <a:schemeClr val="bg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endParaRPr>
            </a:p>
          </p:txBody>
        </p:sp>
      </p:grpSp>
      <p:grpSp>
        <p:nvGrpSpPr>
          <p:cNvPr id="99" name="组合 98"/>
          <p:cNvGrpSpPr/>
          <p:nvPr/>
        </p:nvGrpSpPr>
        <p:grpSpPr>
          <a:xfrm rot="5400000">
            <a:off x="2737485" y="2769235"/>
            <a:ext cx="1265555" cy="6837680"/>
            <a:chOff x="31" y="192"/>
            <a:chExt cx="2596" cy="10379"/>
          </a:xfrm>
        </p:grpSpPr>
        <p:grpSp>
          <p:nvGrpSpPr>
            <p:cNvPr id="100" name="组合 99"/>
            <p:cNvGrpSpPr/>
            <p:nvPr/>
          </p:nvGrpSpPr>
          <p:grpSpPr>
            <a:xfrm rot="5400000">
              <a:off x="417" y="8361"/>
              <a:ext cx="1824" cy="2596"/>
              <a:chOff x="-8" y="8047"/>
              <a:chExt cx="1824" cy="2596"/>
            </a:xfrm>
          </p:grpSpPr>
          <p:sp>
            <p:nvSpPr>
              <p:cNvPr id="107" name="矩形 106"/>
              <p:cNvSpPr/>
              <p:nvPr/>
            </p:nvSpPr>
            <p:spPr>
              <a:xfrm>
                <a:off x="-8" y="8047"/>
                <a:ext cx="608" cy="64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8" name="矩形 107"/>
              <p:cNvSpPr/>
              <p:nvPr/>
            </p:nvSpPr>
            <p:spPr>
              <a:xfrm>
                <a:off x="1208" y="8047"/>
                <a:ext cx="608" cy="64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9" name="矩形 108"/>
              <p:cNvSpPr/>
              <p:nvPr/>
            </p:nvSpPr>
            <p:spPr>
              <a:xfrm>
                <a:off x="618" y="8696"/>
                <a:ext cx="608" cy="64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0" name="矩形 109"/>
              <p:cNvSpPr/>
              <p:nvPr/>
            </p:nvSpPr>
            <p:spPr>
              <a:xfrm>
                <a:off x="10" y="9345"/>
                <a:ext cx="608" cy="64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1" name="矩形 110"/>
              <p:cNvSpPr/>
              <p:nvPr/>
            </p:nvSpPr>
            <p:spPr>
              <a:xfrm>
                <a:off x="1208" y="9345"/>
                <a:ext cx="608" cy="64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2" name="矩形 111"/>
              <p:cNvSpPr/>
              <p:nvPr/>
            </p:nvSpPr>
            <p:spPr>
              <a:xfrm>
                <a:off x="600" y="9994"/>
                <a:ext cx="608" cy="64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113" name="组合 112"/>
            <p:cNvGrpSpPr/>
            <p:nvPr/>
          </p:nvGrpSpPr>
          <p:grpSpPr>
            <a:xfrm rot="16200000">
              <a:off x="417" y="6574"/>
              <a:ext cx="1824" cy="2596"/>
              <a:chOff x="-8" y="5451"/>
              <a:chExt cx="1824" cy="2596"/>
            </a:xfrm>
          </p:grpSpPr>
          <p:sp>
            <p:nvSpPr>
              <p:cNvPr id="114" name="矩形 113"/>
              <p:cNvSpPr/>
              <p:nvPr/>
            </p:nvSpPr>
            <p:spPr>
              <a:xfrm>
                <a:off x="-5" y="5451"/>
                <a:ext cx="608" cy="64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5" name="矩形 114"/>
              <p:cNvSpPr/>
              <p:nvPr/>
            </p:nvSpPr>
            <p:spPr>
              <a:xfrm>
                <a:off x="600" y="6100"/>
                <a:ext cx="608" cy="64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6" name="矩形 115"/>
              <p:cNvSpPr/>
              <p:nvPr/>
            </p:nvSpPr>
            <p:spPr>
              <a:xfrm>
                <a:off x="1208" y="5451"/>
                <a:ext cx="608" cy="64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7" name="矩形 116"/>
              <p:cNvSpPr/>
              <p:nvPr/>
            </p:nvSpPr>
            <p:spPr>
              <a:xfrm>
                <a:off x="-8" y="6749"/>
                <a:ext cx="608" cy="64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8" name="矩形 117"/>
              <p:cNvSpPr/>
              <p:nvPr/>
            </p:nvSpPr>
            <p:spPr>
              <a:xfrm>
                <a:off x="1208" y="6749"/>
                <a:ext cx="608" cy="64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9" name="矩形 118"/>
              <p:cNvSpPr/>
              <p:nvPr/>
            </p:nvSpPr>
            <p:spPr>
              <a:xfrm>
                <a:off x="600" y="7398"/>
                <a:ext cx="608" cy="64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126" name="组合 125"/>
            <p:cNvGrpSpPr/>
            <p:nvPr/>
          </p:nvGrpSpPr>
          <p:grpSpPr>
            <a:xfrm rot="5400000">
              <a:off x="417" y="4750"/>
              <a:ext cx="1824" cy="2596"/>
              <a:chOff x="-8" y="8047"/>
              <a:chExt cx="1824" cy="2596"/>
            </a:xfrm>
          </p:grpSpPr>
          <p:sp>
            <p:nvSpPr>
              <p:cNvPr id="133" name="矩形 132"/>
              <p:cNvSpPr/>
              <p:nvPr/>
            </p:nvSpPr>
            <p:spPr>
              <a:xfrm>
                <a:off x="-8" y="8047"/>
                <a:ext cx="608" cy="64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4" name="矩形 133"/>
              <p:cNvSpPr/>
              <p:nvPr/>
            </p:nvSpPr>
            <p:spPr>
              <a:xfrm>
                <a:off x="1208" y="8047"/>
                <a:ext cx="608" cy="64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5" name="矩形 134"/>
              <p:cNvSpPr/>
              <p:nvPr/>
            </p:nvSpPr>
            <p:spPr>
              <a:xfrm>
                <a:off x="618" y="8696"/>
                <a:ext cx="608" cy="64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6" name="矩形 135"/>
              <p:cNvSpPr/>
              <p:nvPr/>
            </p:nvSpPr>
            <p:spPr>
              <a:xfrm>
                <a:off x="10" y="9345"/>
                <a:ext cx="608" cy="64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7" name="矩形 136"/>
              <p:cNvSpPr/>
              <p:nvPr/>
            </p:nvSpPr>
            <p:spPr>
              <a:xfrm>
                <a:off x="1208" y="9345"/>
                <a:ext cx="608" cy="64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8" name="矩形 137"/>
              <p:cNvSpPr/>
              <p:nvPr/>
            </p:nvSpPr>
            <p:spPr>
              <a:xfrm>
                <a:off x="600" y="9994"/>
                <a:ext cx="608" cy="64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139" name="组合 138"/>
            <p:cNvGrpSpPr/>
            <p:nvPr/>
          </p:nvGrpSpPr>
          <p:grpSpPr>
            <a:xfrm rot="16200000">
              <a:off x="417" y="2944"/>
              <a:ext cx="1824" cy="2596"/>
              <a:chOff x="-8" y="5451"/>
              <a:chExt cx="1824" cy="2596"/>
            </a:xfrm>
          </p:grpSpPr>
          <p:sp>
            <p:nvSpPr>
              <p:cNvPr id="140" name="矩形 139"/>
              <p:cNvSpPr/>
              <p:nvPr/>
            </p:nvSpPr>
            <p:spPr>
              <a:xfrm>
                <a:off x="-5" y="5451"/>
                <a:ext cx="608" cy="64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1" name="矩形 140"/>
              <p:cNvSpPr/>
              <p:nvPr/>
            </p:nvSpPr>
            <p:spPr>
              <a:xfrm>
                <a:off x="600" y="6100"/>
                <a:ext cx="608" cy="64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2" name="矩形 141"/>
              <p:cNvSpPr/>
              <p:nvPr/>
            </p:nvSpPr>
            <p:spPr>
              <a:xfrm>
                <a:off x="1208" y="5451"/>
                <a:ext cx="608" cy="64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3" name="矩形 142"/>
              <p:cNvSpPr/>
              <p:nvPr/>
            </p:nvSpPr>
            <p:spPr>
              <a:xfrm>
                <a:off x="-8" y="6749"/>
                <a:ext cx="608" cy="64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4" name="矩形 143"/>
              <p:cNvSpPr/>
              <p:nvPr/>
            </p:nvSpPr>
            <p:spPr>
              <a:xfrm>
                <a:off x="1208" y="6749"/>
                <a:ext cx="608" cy="64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5" name="矩形 144"/>
              <p:cNvSpPr/>
              <p:nvPr/>
            </p:nvSpPr>
            <p:spPr>
              <a:xfrm>
                <a:off x="600" y="7398"/>
                <a:ext cx="608" cy="64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152" name="组合 151"/>
            <p:cNvGrpSpPr/>
            <p:nvPr/>
          </p:nvGrpSpPr>
          <p:grpSpPr>
            <a:xfrm rot="5400000">
              <a:off x="417" y="1120"/>
              <a:ext cx="1824" cy="2596"/>
              <a:chOff x="-8" y="8047"/>
              <a:chExt cx="1824" cy="2596"/>
            </a:xfrm>
          </p:grpSpPr>
          <p:sp>
            <p:nvSpPr>
              <p:cNvPr id="159" name="矩形 158"/>
              <p:cNvSpPr/>
              <p:nvPr/>
            </p:nvSpPr>
            <p:spPr>
              <a:xfrm>
                <a:off x="-8" y="8047"/>
                <a:ext cx="608" cy="64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0" name="矩形 159"/>
              <p:cNvSpPr/>
              <p:nvPr/>
            </p:nvSpPr>
            <p:spPr>
              <a:xfrm>
                <a:off x="1208" y="8047"/>
                <a:ext cx="608" cy="64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1" name="矩形 160"/>
              <p:cNvSpPr/>
              <p:nvPr/>
            </p:nvSpPr>
            <p:spPr>
              <a:xfrm>
                <a:off x="618" y="8696"/>
                <a:ext cx="608" cy="64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2" name="矩形 161"/>
              <p:cNvSpPr/>
              <p:nvPr/>
            </p:nvSpPr>
            <p:spPr>
              <a:xfrm>
                <a:off x="10" y="9345"/>
                <a:ext cx="608" cy="64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3" name="矩形 162"/>
              <p:cNvSpPr/>
              <p:nvPr/>
            </p:nvSpPr>
            <p:spPr>
              <a:xfrm>
                <a:off x="1208" y="9345"/>
                <a:ext cx="608" cy="64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4" name="矩形 163"/>
              <p:cNvSpPr/>
              <p:nvPr/>
            </p:nvSpPr>
            <p:spPr>
              <a:xfrm>
                <a:off x="600" y="9994"/>
                <a:ext cx="608" cy="64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165" name="组合 164"/>
            <p:cNvGrpSpPr/>
            <p:nvPr/>
          </p:nvGrpSpPr>
          <p:grpSpPr>
            <a:xfrm rot="16200000">
              <a:off x="630" y="-407"/>
              <a:ext cx="1398" cy="2596"/>
              <a:chOff x="-8" y="5451"/>
              <a:chExt cx="1398" cy="2596"/>
            </a:xfrm>
          </p:grpSpPr>
          <p:sp>
            <p:nvSpPr>
              <p:cNvPr id="166" name="矩形 165"/>
              <p:cNvSpPr/>
              <p:nvPr/>
            </p:nvSpPr>
            <p:spPr>
              <a:xfrm>
                <a:off x="-5" y="5451"/>
                <a:ext cx="608" cy="64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7" name="矩形 166"/>
              <p:cNvSpPr/>
              <p:nvPr/>
            </p:nvSpPr>
            <p:spPr>
              <a:xfrm>
                <a:off x="600" y="6100"/>
                <a:ext cx="608" cy="64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8" name="矩形 167"/>
              <p:cNvSpPr/>
              <p:nvPr/>
            </p:nvSpPr>
            <p:spPr>
              <a:xfrm>
                <a:off x="1208" y="5451"/>
                <a:ext cx="182" cy="64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9" name="矩形 168"/>
              <p:cNvSpPr/>
              <p:nvPr/>
            </p:nvSpPr>
            <p:spPr>
              <a:xfrm>
                <a:off x="-8" y="6749"/>
                <a:ext cx="608" cy="64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70" name="矩形 169"/>
              <p:cNvSpPr/>
              <p:nvPr/>
            </p:nvSpPr>
            <p:spPr>
              <a:xfrm>
                <a:off x="1208" y="6749"/>
                <a:ext cx="181" cy="64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71" name="矩形 170"/>
              <p:cNvSpPr/>
              <p:nvPr/>
            </p:nvSpPr>
            <p:spPr>
              <a:xfrm>
                <a:off x="600" y="7398"/>
                <a:ext cx="608" cy="64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sp>
        <p:nvSpPr>
          <p:cNvPr id="54" name="文本框 53"/>
          <p:cNvSpPr txBox="1"/>
          <p:nvPr/>
        </p:nvSpPr>
        <p:spPr>
          <a:xfrm>
            <a:off x="150977" y="669288"/>
            <a:ext cx="6511596" cy="923330"/>
          </a:xfrm>
          <a:prstGeom prst="rect">
            <a:avLst/>
          </a:prstGeom>
          <a:noFill/>
        </p:spPr>
        <p:txBody>
          <a:bodyPr wrap="square" rtlCol="0">
            <a:spAutoFit/>
          </a:bodyPr>
          <a:lstStyle/>
          <a:p>
            <a:pPr algn="ctr"/>
            <a:r>
              <a:rPr lang="en-US" altLang="zh-CN" sz="5400" b="1" dirty="0">
                <a:latin typeface="微软雅黑" panose="020B0503020204020204" pitchFamily="34" charset="-122"/>
                <a:ea typeface="微软雅黑" panose="020B0503020204020204" pitchFamily="34" charset="-122"/>
              </a:rPr>
              <a:t>Business template</a:t>
            </a:r>
            <a:endParaRPr lang="zh-CN" altLang="en-US" sz="5400" b="1" dirty="0">
              <a:latin typeface="微软雅黑" panose="020B0503020204020204" pitchFamily="34" charset="-122"/>
              <a:ea typeface="微软雅黑" panose="020B0503020204020204" pitchFamily="34" charset="-122"/>
            </a:endParaRPr>
          </a:p>
        </p:txBody>
      </p:sp>
      <p:sp>
        <p:nvSpPr>
          <p:cNvPr id="57" name="文本框 56"/>
          <p:cNvSpPr txBox="1"/>
          <p:nvPr/>
        </p:nvSpPr>
        <p:spPr>
          <a:xfrm>
            <a:off x="271609" y="1592618"/>
            <a:ext cx="4518025" cy="954107"/>
          </a:xfrm>
          <a:prstGeom prst="rect">
            <a:avLst/>
          </a:prstGeom>
          <a:noFill/>
        </p:spPr>
        <p:txBody>
          <a:bodyPr wrap="square" rtlCol="0">
            <a:spAutoFit/>
          </a:bodyPr>
          <a:lstStyle/>
          <a:p>
            <a:r>
              <a:rPr lang="en-US" altLang="zh-CN" sz="2800" dirty="0">
                <a:latin typeface="微软雅黑" panose="020B0503020204020204" pitchFamily="34" charset="-122"/>
                <a:ea typeface="微软雅黑" panose="020B0503020204020204" pitchFamily="34" charset="-122"/>
              </a:rPr>
              <a:t>Click here to enter the subtitle</a:t>
            </a:r>
            <a:endParaRPr lang="zh-CN" altLang="en-US" sz="2800" dirty="0">
              <a:latin typeface="微软雅黑" panose="020B0503020204020204" pitchFamily="34" charset="-122"/>
              <a:ea typeface="微软雅黑" panose="020B0503020204020204" pitchFamily="34" charset="-122"/>
            </a:endParaRPr>
          </a:p>
        </p:txBody>
      </p:sp>
      <p:sp>
        <p:nvSpPr>
          <p:cNvPr id="58" name="文本框 57"/>
          <p:cNvSpPr txBox="1"/>
          <p:nvPr/>
        </p:nvSpPr>
        <p:spPr>
          <a:xfrm>
            <a:off x="2823210" y="4466432"/>
            <a:ext cx="3975100" cy="646331"/>
          </a:xfrm>
          <a:prstGeom prst="rect">
            <a:avLst/>
          </a:prstGeom>
          <a:noFill/>
        </p:spPr>
        <p:txBody>
          <a:bodyPr wrap="square" rtlCol="0">
            <a:spAutoFit/>
          </a:bodyPr>
          <a:lstStyle/>
          <a:p>
            <a:pPr algn="r"/>
            <a:r>
              <a:rPr lang="en-US" altLang="zh-CN" b="1" dirty="0">
                <a:latin typeface="+mj-ea"/>
                <a:ea typeface="+mj-ea"/>
              </a:rPr>
              <a:t>The name of the company</a:t>
            </a:r>
            <a:endParaRPr lang="en-US" altLang="zh-CN" b="1" dirty="0">
              <a:latin typeface="+mj-ea"/>
              <a:ea typeface="+mj-ea"/>
              <a:sym typeface="+mn-ea"/>
            </a:endParaRPr>
          </a:p>
          <a:p>
            <a:pPr algn="r"/>
            <a:r>
              <a:rPr lang="en-US" altLang="zh-CN" b="1" dirty="0">
                <a:solidFill>
                  <a:schemeClr val="tx1"/>
                </a:solidFill>
                <a:latin typeface="+mj-ea"/>
                <a:ea typeface="+mj-ea"/>
                <a:sym typeface="+mn-ea"/>
              </a:rPr>
              <a:t>2020</a:t>
            </a:r>
          </a:p>
        </p:txBody>
      </p:sp>
      <p:pic>
        <p:nvPicPr>
          <p:cNvPr id="2" name="图片 1">
            <a:extLst>
              <a:ext uri="{FF2B5EF4-FFF2-40B4-BE49-F238E27FC236}">
                <a16:creationId xmlns:a16="http://schemas.microsoft.com/office/drawing/2014/main" id="{AF0589CE-71A4-4D5D-A972-231468E35468}"/>
              </a:ext>
            </a:extLst>
          </p:cNvPr>
          <p:cNvPicPr>
            <a:picLocks noChangeAspect="1"/>
          </p:cNvPicPr>
          <p:nvPr/>
        </p:nvPicPr>
        <p:blipFill>
          <a:blip r:embed="rId3"/>
          <a:stretch>
            <a:fillRect/>
          </a:stretch>
        </p:blipFill>
        <p:spPr>
          <a:xfrm>
            <a:off x="6979207" y="79784"/>
            <a:ext cx="4779166" cy="663773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4000" advTm="3000">
        <p14:vortex dir="r"/>
      </p:transition>
    </mc:Choice>
    <mc:Fallback xmlns="">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barn(inVertical)">
                                      <p:cBhvr>
                                        <p:cTn id="7" dur="500"/>
                                        <p:tgtEl>
                                          <p:spTgt spid="47"/>
                                        </p:tgtEl>
                                      </p:cBhvr>
                                    </p:animEffect>
                                  </p:childTnLst>
                                </p:cTn>
                              </p:par>
                              <p:par>
                                <p:cTn id="8" presetID="14" presetClass="entr" presetSubtype="10" fill="hold" nodeType="withEffect">
                                  <p:stCondLst>
                                    <p:cond delay="0"/>
                                  </p:stCondLst>
                                  <p:childTnLst>
                                    <p:set>
                                      <p:cBhvr>
                                        <p:cTn id="9" dur="1" fill="hold">
                                          <p:stCondLst>
                                            <p:cond delay="0"/>
                                          </p:stCondLst>
                                        </p:cTn>
                                        <p:tgtEl>
                                          <p:spTgt spid="99"/>
                                        </p:tgtEl>
                                        <p:attrNameLst>
                                          <p:attrName>style.visibility</p:attrName>
                                        </p:attrNameLst>
                                      </p:cBhvr>
                                      <p:to>
                                        <p:strVal val="visible"/>
                                      </p:to>
                                    </p:set>
                                    <p:animEffect transition="in" filter="randombar(horizontal)">
                                      <p:cBhvr>
                                        <p:cTn id="10" dur="500"/>
                                        <p:tgtEl>
                                          <p:spTgt spid="99"/>
                                        </p:tgtEl>
                                      </p:cBhvr>
                                    </p:animEffect>
                                  </p:childTnLst>
                                </p:cTn>
                              </p:par>
                            </p:childTnLst>
                          </p:cTn>
                        </p:par>
                        <p:par>
                          <p:cTn id="11" fill="hold">
                            <p:stCondLst>
                              <p:cond delay="500"/>
                            </p:stCondLst>
                            <p:childTnLst>
                              <p:par>
                                <p:cTn id="12" presetID="14" presetClass="entr" presetSubtype="10" fill="hold" grpId="0" nodeType="afterEffect">
                                  <p:stCondLst>
                                    <p:cond delay="0"/>
                                  </p:stCondLst>
                                  <p:childTnLst>
                                    <p:set>
                                      <p:cBhvr>
                                        <p:cTn id="13" dur="1" fill="hold">
                                          <p:stCondLst>
                                            <p:cond delay="0"/>
                                          </p:stCondLst>
                                        </p:cTn>
                                        <p:tgtEl>
                                          <p:spTgt spid="54"/>
                                        </p:tgtEl>
                                        <p:attrNameLst>
                                          <p:attrName>style.visibility</p:attrName>
                                        </p:attrNameLst>
                                      </p:cBhvr>
                                      <p:to>
                                        <p:strVal val="visible"/>
                                      </p:to>
                                    </p:set>
                                    <p:animEffect transition="in" filter="randombar(horizontal)">
                                      <p:cBhvr>
                                        <p:cTn id="14" dur="500"/>
                                        <p:tgtEl>
                                          <p:spTgt spid="54"/>
                                        </p:tgtEl>
                                      </p:cBhvr>
                                    </p:animEffect>
                                  </p:childTnLst>
                                </p:cTn>
                              </p:par>
                            </p:childTnLst>
                          </p:cTn>
                        </p:par>
                        <p:par>
                          <p:cTn id="15" fill="hold">
                            <p:stCondLst>
                              <p:cond delay="1000"/>
                            </p:stCondLst>
                            <p:childTnLst>
                              <p:par>
                                <p:cTn id="16" presetID="14" presetClass="entr" presetSubtype="10" fill="hold" grpId="0" nodeType="afterEffect">
                                  <p:stCondLst>
                                    <p:cond delay="0"/>
                                  </p:stCondLst>
                                  <p:childTnLst>
                                    <p:set>
                                      <p:cBhvr>
                                        <p:cTn id="17" dur="1" fill="hold">
                                          <p:stCondLst>
                                            <p:cond delay="0"/>
                                          </p:stCondLst>
                                        </p:cTn>
                                        <p:tgtEl>
                                          <p:spTgt spid="57"/>
                                        </p:tgtEl>
                                        <p:attrNameLst>
                                          <p:attrName>style.visibility</p:attrName>
                                        </p:attrNameLst>
                                      </p:cBhvr>
                                      <p:to>
                                        <p:strVal val="visible"/>
                                      </p:to>
                                    </p:set>
                                    <p:animEffect transition="in" filter="randombar(horizontal)">
                                      <p:cBhvr>
                                        <p:cTn id="18" dur="500"/>
                                        <p:tgtEl>
                                          <p:spTgt spid="57"/>
                                        </p:tgtEl>
                                      </p:cBhvr>
                                    </p:animEffect>
                                  </p:childTnLst>
                                </p:cTn>
                              </p:par>
                            </p:childTnLst>
                          </p:cTn>
                        </p:par>
                        <p:par>
                          <p:cTn id="19" fill="hold">
                            <p:stCondLst>
                              <p:cond delay="1500"/>
                            </p:stCondLst>
                            <p:childTnLst>
                              <p:par>
                                <p:cTn id="20" presetID="14" presetClass="entr" presetSubtype="10" fill="hold" grpId="0" nodeType="afterEffect">
                                  <p:stCondLst>
                                    <p:cond delay="0"/>
                                  </p:stCondLst>
                                  <p:childTnLst>
                                    <p:set>
                                      <p:cBhvr>
                                        <p:cTn id="21" dur="1" fill="hold">
                                          <p:stCondLst>
                                            <p:cond delay="0"/>
                                          </p:stCondLst>
                                        </p:cTn>
                                        <p:tgtEl>
                                          <p:spTgt spid="58"/>
                                        </p:tgtEl>
                                        <p:attrNameLst>
                                          <p:attrName>style.visibility</p:attrName>
                                        </p:attrNameLst>
                                      </p:cBhvr>
                                      <p:to>
                                        <p:strVal val="visible"/>
                                      </p:to>
                                    </p:set>
                                    <p:animEffect transition="in" filter="randombar(horizontal)">
                                      <p:cBhvr>
                                        <p:cTn id="22"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P spid="57" grpId="0"/>
      <p:bldP spid="58"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2065" y="-6350"/>
            <a:ext cx="12202795" cy="6884670"/>
            <a:chOff x="-19" y="-10"/>
            <a:chExt cx="19217" cy="10842"/>
          </a:xfrm>
        </p:grpSpPr>
        <p:sp>
          <p:nvSpPr>
            <p:cNvPr id="10" name="矩形 9"/>
            <p:cNvSpPr/>
            <p:nvPr/>
          </p:nvSpPr>
          <p:spPr>
            <a:xfrm>
              <a:off x="-19" y="-10"/>
              <a:ext cx="19217" cy="24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1" name="矩形 10"/>
            <p:cNvSpPr/>
            <p:nvPr/>
          </p:nvSpPr>
          <p:spPr>
            <a:xfrm>
              <a:off x="-19" y="10574"/>
              <a:ext cx="19217" cy="24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8" name="矩形 7"/>
            <p:cNvSpPr/>
            <p:nvPr/>
          </p:nvSpPr>
          <p:spPr>
            <a:xfrm rot="16200000">
              <a:off x="5628" y="5247"/>
              <a:ext cx="10820" cy="35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rot="10800000">
              <a:off x="-19" y="9312"/>
              <a:ext cx="3658" cy="38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rot="10800000">
              <a:off x="7555" y="635"/>
              <a:ext cx="3658" cy="38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矩形 8"/>
          <p:cNvSpPr/>
          <p:nvPr/>
        </p:nvSpPr>
        <p:spPr>
          <a:xfrm>
            <a:off x="590550" y="2862580"/>
            <a:ext cx="5274310" cy="76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a:extLst>
              <a:ext uri="{FF2B5EF4-FFF2-40B4-BE49-F238E27FC236}">
                <a16:creationId xmlns:a16="http://schemas.microsoft.com/office/drawing/2014/main" id="{66CDBF26-7F78-4B2D-80BC-F931D830DC2D}"/>
              </a:ext>
            </a:extLst>
          </p:cNvPr>
          <p:cNvSpPr txBox="1"/>
          <p:nvPr/>
        </p:nvSpPr>
        <p:spPr>
          <a:xfrm>
            <a:off x="-312712" y="1124744"/>
            <a:ext cx="7240270" cy="1323439"/>
          </a:xfrm>
          <a:prstGeom prst="rect">
            <a:avLst/>
          </a:prstGeom>
          <a:noFill/>
        </p:spPr>
        <p:txBody>
          <a:bodyPr wrap="square" rtlCol="0">
            <a:spAutoFit/>
          </a:bodyPr>
          <a:lstStyle/>
          <a:p>
            <a:pPr algn="ctr"/>
            <a:r>
              <a:rPr lang="en-US" altLang="zh-CN" sz="4000" b="1" dirty="0">
                <a:latin typeface="微软雅黑" panose="020B0503020204020204" pitchFamily="34" charset="-122"/>
                <a:ea typeface="微软雅黑" panose="020B0503020204020204" pitchFamily="34" charset="-122"/>
              </a:rPr>
              <a:t>Click here to enter the main title</a:t>
            </a:r>
            <a:endParaRPr lang="zh-CN" altLang="en-US" sz="4000" dirty="0"/>
          </a:p>
        </p:txBody>
      </p:sp>
      <p:sp>
        <p:nvSpPr>
          <p:cNvPr id="14" name="矩形 13">
            <a:extLst>
              <a:ext uri="{FF2B5EF4-FFF2-40B4-BE49-F238E27FC236}">
                <a16:creationId xmlns:a16="http://schemas.microsoft.com/office/drawing/2014/main" id="{2EB996CD-9C25-436A-B7B8-C1041256E25D}"/>
              </a:ext>
            </a:extLst>
          </p:cNvPr>
          <p:cNvSpPr/>
          <p:nvPr/>
        </p:nvSpPr>
        <p:spPr>
          <a:xfrm>
            <a:off x="471518" y="2996952"/>
            <a:ext cx="6096000" cy="2536400"/>
          </a:xfrm>
          <a:prstGeom prst="rect">
            <a:avLst/>
          </a:prstGeom>
        </p:spPr>
        <p:txBody>
          <a:bodyPr>
            <a:spAutoFit/>
          </a:bodyPr>
          <a:lstStyle/>
          <a:p>
            <a:pPr>
              <a:lnSpc>
                <a:spcPct val="150000"/>
              </a:lnSpc>
            </a:pPr>
            <a:r>
              <a:rPr lang="zh-CN" altLang="zh-CN" dirty="0">
                <a:latin typeface="微软雅黑" panose="020B0503020204020204" pitchFamily="34" charset="-122"/>
                <a:ea typeface="微软雅黑" panose="020B0503020204020204" pitchFamily="34" charset="-122"/>
              </a:rPr>
              <a:t>Lorem ipsum dolor sit amet, consectetur adipisicing elit, sed do eiusmod tempor incididunt ut labore et dolore magna aliqua. Ut enim ad minim veniam, quis nostrud exercitation ullamco laboris nisi ut aliquip ex ea commodo consequat. Duis aute irure dolor in reprehenderit in </a:t>
            </a:r>
            <a:endParaRPr lang="zh-CN" altLang="en-US" dirty="0">
              <a:latin typeface="微软雅黑" panose="020B0503020204020204" pitchFamily="34" charset="-122"/>
              <a:ea typeface="微软雅黑" panose="020B0503020204020204" pitchFamily="34" charset="-122"/>
            </a:endParaRPr>
          </a:p>
        </p:txBody>
      </p:sp>
      <p:pic>
        <p:nvPicPr>
          <p:cNvPr id="5" name="图片 4">
            <a:extLst>
              <a:ext uri="{FF2B5EF4-FFF2-40B4-BE49-F238E27FC236}">
                <a16:creationId xmlns:a16="http://schemas.microsoft.com/office/drawing/2014/main" id="{3FF067C6-E47F-4E21-B73D-A81EADC7E12C}"/>
              </a:ext>
            </a:extLst>
          </p:cNvPr>
          <p:cNvPicPr>
            <a:picLocks noChangeAspect="1"/>
          </p:cNvPicPr>
          <p:nvPr/>
        </p:nvPicPr>
        <p:blipFill>
          <a:blip r:embed="rId3"/>
          <a:stretch>
            <a:fillRect/>
          </a:stretch>
        </p:blipFill>
        <p:spPr>
          <a:xfrm>
            <a:off x="7052238" y="161290"/>
            <a:ext cx="5236450" cy="6616376"/>
          </a:xfrm>
          <a:prstGeom prst="rect">
            <a:avLst/>
          </a:prstGeom>
          <a:ln w="57150">
            <a:solidFill>
              <a:schemeClr val="tx1"/>
            </a:solidFill>
          </a:ln>
        </p:spPr>
      </p:pic>
    </p:spTree>
  </p:cSld>
  <p:clrMapOvr>
    <a:masterClrMapping/>
  </p:clrMapOvr>
  <mc:AlternateContent xmlns:mc="http://schemas.openxmlformats.org/markup-compatibility/2006" xmlns:p14="http://schemas.microsoft.com/office/powerpoint/2010/main">
    <mc:Choice Requires="p14">
      <p:transition spd="slow" p14:dur="4000" advTm="3000">
        <p14:vortex dir="r"/>
      </p:transition>
    </mc:Choice>
    <mc:Fallback xmlns="">
      <p:transition spd="slow" advTm="300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2065" y="-6350"/>
            <a:ext cx="12205335" cy="6874510"/>
            <a:chOff x="-19" y="-10"/>
            <a:chExt cx="19221" cy="10826"/>
          </a:xfrm>
        </p:grpSpPr>
        <p:sp>
          <p:nvSpPr>
            <p:cNvPr id="14" name="矩形 13"/>
            <p:cNvSpPr/>
            <p:nvPr/>
          </p:nvSpPr>
          <p:spPr>
            <a:xfrm>
              <a:off x="8539" y="804"/>
              <a:ext cx="10663" cy="34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rot="16200000">
              <a:off x="6865" y="5020"/>
              <a:ext cx="10820" cy="76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1969" y="9697"/>
              <a:ext cx="17233" cy="4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rot="16200000">
              <a:off x="13535" y="5341"/>
              <a:ext cx="9074" cy="23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9" y="-10"/>
              <a:ext cx="19217" cy="24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1" name="矩形 10"/>
            <p:cNvSpPr/>
            <p:nvPr/>
          </p:nvSpPr>
          <p:spPr>
            <a:xfrm>
              <a:off x="-19" y="10574"/>
              <a:ext cx="19217" cy="24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2" name="矩形 11"/>
            <p:cNvSpPr/>
            <p:nvPr/>
          </p:nvSpPr>
          <p:spPr>
            <a:xfrm rot="16200000">
              <a:off x="5571" y="5315"/>
              <a:ext cx="9863" cy="12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rot="16200000">
              <a:off x="2413" y="493"/>
              <a:ext cx="1767" cy="76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rot="16200000">
              <a:off x="2413" y="9546"/>
              <a:ext cx="1767" cy="76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矩形 3"/>
          <p:cNvSpPr/>
          <p:nvPr/>
        </p:nvSpPr>
        <p:spPr>
          <a:xfrm>
            <a:off x="571500" y="2799080"/>
            <a:ext cx="5274310" cy="10223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a:extLst>
              <a:ext uri="{FF2B5EF4-FFF2-40B4-BE49-F238E27FC236}">
                <a16:creationId xmlns:a16="http://schemas.microsoft.com/office/drawing/2014/main" id="{D1665A38-9B58-472E-AF7E-94ADCB61D91C}"/>
              </a:ext>
            </a:extLst>
          </p:cNvPr>
          <p:cNvSpPr txBox="1"/>
          <p:nvPr/>
        </p:nvSpPr>
        <p:spPr>
          <a:xfrm>
            <a:off x="335360" y="1340768"/>
            <a:ext cx="5904656" cy="1323439"/>
          </a:xfrm>
          <a:prstGeom prst="rect">
            <a:avLst/>
          </a:prstGeom>
          <a:noFill/>
        </p:spPr>
        <p:txBody>
          <a:bodyPr wrap="square" rtlCol="0">
            <a:spAutoFit/>
          </a:bodyPr>
          <a:lstStyle/>
          <a:p>
            <a:pPr algn="ctr"/>
            <a:r>
              <a:rPr lang="en-US" altLang="zh-CN" sz="4000" b="1" dirty="0">
                <a:latin typeface="微软雅黑" panose="020B0503020204020204" pitchFamily="34" charset="-122"/>
                <a:ea typeface="微软雅黑" panose="020B0503020204020204" pitchFamily="34" charset="-122"/>
              </a:rPr>
              <a:t>Click here to enter the main title</a:t>
            </a:r>
            <a:endParaRPr lang="zh-CN" altLang="en-US" sz="4000" dirty="0"/>
          </a:p>
        </p:txBody>
      </p:sp>
      <p:sp>
        <p:nvSpPr>
          <p:cNvPr id="18" name="矩形 17">
            <a:extLst>
              <a:ext uri="{FF2B5EF4-FFF2-40B4-BE49-F238E27FC236}">
                <a16:creationId xmlns:a16="http://schemas.microsoft.com/office/drawing/2014/main" id="{8FCE7217-3429-479A-A294-17419E292FC5}"/>
              </a:ext>
            </a:extLst>
          </p:cNvPr>
          <p:cNvSpPr/>
          <p:nvPr/>
        </p:nvSpPr>
        <p:spPr>
          <a:xfrm>
            <a:off x="399510" y="3140968"/>
            <a:ext cx="6062768" cy="2536400"/>
          </a:xfrm>
          <a:prstGeom prst="rect">
            <a:avLst/>
          </a:prstGeom>
        </p:spPr>
        <p:txBody>
          <a:bodyPr wrap="square">
            <a:spAutoFit/>
          </a:bodyPr>
          <a:lstStyle/>
          <a:p>
            <a:pPr>
              <a:lnSpc>
                <a:spcPct val="150000"/>
              </a:lnSpc>
            </a:pPr>
            <a:r>
              <a:rPr lang="zh-CN" altLang="zh-CN" dirty="0">
                <a:latin typeface="微软雅黑" panose="020B0503020204020204" pitchFamily="34" charset="-122"/>
                <a:ea typeface="微软雅黑" panose="020B0503020204020204" pitchFamily="34" charset="-122"/>
              </a:rPr>
              <a:t>Lorem ipsum dolor sit amet, consectetur adipisicing elit, sed do eiusmod tempor incididunt ut labore et dolore magna aliqua. Ut enim ad minim veniam, quis nostrud exercitation ullamco laboris nisi ut aliquip ex ea commodo consequat. Duis aute irure dolor in reprehenderit in </a:t>
            </a:r>
            <a:endParaRPr lang="zh-CN" altLang="en-US" dirty="0">
              <a:latin typeface="微软雅黑" panose="020B0503020204020204" pitchFamily="34" charset="-122"/>
              <a:ea typeface="微软雅黑" panose="020B0503020204020204" pitchFamily="34" charset="-122"/>
            </a:endParaRPr>
          </a:p>
        </p:txBody>
      </p:sp>
      <p:pic>
        <p:nvPicPr>
          <p:cNvPr id="16" name="图片 15">
            <a:extLst>
              <a:ext uri="{FF2B5EF4-FFF2-40B4-BE49-F238E27FC236}">
                <a16:creationId xmlns:a16="http://schemas.microsoft.com/office/drawing/2014/main" id="{7D3F78D5-26D6-416C-870E-9E336C674CC5}"/>
              </a:ext>
            </a:extLst>
          </p:cNvPr>
          <p:cNvPicPr>
            <a:picLocks noChangeAspect="1"/>
          </p:cNvPicPr>
          <p:nvPr/>
        </p:nvPicPr>
        <p:blipFill rotWithShape="1">
          <a:blip r:embed="rId3"/>
          <a:srcRect b="955"/>
          <a:stretch/>
        </p:blipFill>
        <p:spPr>
          <a:xfrm>
            <a:off x="6709728" y="586422"/>
            <a:ext cx="4714864" cy="5574055"/>
          </a:xfrm>
          <a:prstGeom prst="rect">
            <a:avLst/>
          </a:prstGeom>
          <a:ln w="76200">
            <a:noFill/>
          </a:ln>
        </p:spPr>
      </p:pic>
    </p:spTree>
  </p:cSld>
  <p:clrMapOvr>
    <a:masterClrMapping/>
  </p:clrMapOvr>
  <mc:AlternateContent xmlns:mc="http://schemas.openxmlformats.org/markup-compatibility/2006" xmlns:p14="http://schemas.microsoft.com/office/powerpoint/2010/main">
    <mc:Choice Requires="p14">
      <p:transition spd="slow" p14:dur="4000" advTm="3000">
        <p14:vortex dir="r"/>
      </p:transition>
    </mc:Choice>
    <mc:Fallback xmlns="">
      <p:transition spd="slow" advTm="300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2065" y="-8890"/>
            <a:ext cx="12202795" cy="15367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7" name="矩形 6"/>
          <p:cNvSpPr/>
          <p:nvPr/>
        </p:nvSpPr>
        <p:spPr>
          <a:xfrm>
            <a:off x="-12065" y="6714490"/>
            <a:ext cx="12202795" cy="15367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9" name="矩形 8"/>
          <p:cNvSpPr/>
          <p:nvPr/>
        </p:nvSpPr>
        <p:spPr>
          <a:xfrm rot="16200000">
            <a:off x="7143115" y="3079750"/>
            <a:ext cx="6877050" cy="69786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5080" y="5955665"/>
            <a:ext cx="12195810" cy="18923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91105091-4239-49BC-BD48-CDA3F81F4287}"/>
              </a:ext>
            </a:extLst>
          </p:cNvPr>
          <p:cNvSpPr/>
          <p:nvPr/>
        </p:nvSpPr>
        <p:spPr>
          <a:xfrm>
            <a:off x="1271464" y="2420888"/>
            <a:ext cx="3700180" cy="988347"/>
          </a:xfrm>
          <a:prstGeom prst="rect">
            <a:avLst/>
          </a:prstGeom>
        </p:spPr>
        <p:txBody>
          <a:bodyPr wrap="none">
            <a:spAutoFit/>
          </a:bodyPr>
          <a:lstStyle/>
          <a:p>
            <a:pPr>
              <a:lnSpc>
                <a:spcPct val="150000"/>
              </a:lnSpc>
            </a:pPr>
            <a:r>
              <a:rPr lang="en-US" altLang="zh-CN" sz="4400" b="1" dirty="0">
                <a:latin typeface="微软雅黑" panose="020B0503020204020204" pitchFamily="34" charset="-122"/>
                <a:ea typeface="微软雅黑" panose="020B0503020204020204" pitchFamily="34" charset="-122"/>
                <a:cs typeface="腾祥睿黑简-W4" panose="01010104010101010101" charset="-122"/>
                <a:sym typeface="+mn-ea"/>
              </a:rPr>
              <a:t>PART THREE</a:t>
            </a:r>
          </a:p>
        </p:txBody>
      </p:sp>
      <p:sp>
        <p:nvSpPr>
          <p:cNvPr id="15" name="矩形 14">
            <a:extLst>
              <a:ext uri="{FF2B5EF4-FFF2-40B4-BE49-F238E27FC236}">
                <a16:creationId xmlns:a16="http://schemas.microsoft.com/office/drawing/2014/main" id="{1B1E90C2-365C-44E4-AC0E-29EAA238B26F}"/>
              </a:ext>
            </a:extLst>
          </p:cNvPr>
          <p:cNvSpPr/>
          <p:nvPr/>
        </p:nvSpPr>
        <p:spPr>
          <a:xfrm>
            <a:off x="4727848" y="2636912"/>
            <a:ext cx="4589042" cy="830997"/>
          </a:xfrm>
          <a:prstGeom prst="rect">
            <a:avLst/>
          </a:prstGeom>
        </p:spPr>
        <p:txBody>
          <a:bodyPr wrap="square">
            <a:spAutoFit/>
          </a:bodyPr>
          <a:lstStyle/>
          <a:p>
            <a:pPr algn="ctr"/>
            <a:r>
              <a:rPr lang="zh-CN" altLang="en-US" sz="2400" dirty="0">
                <a:latin typeface="微软雅黑" panose="020B0503020204020204" pitchFamily="34" charset="-122"/>
                <a:ea typeface="微软雅黑" panose="020B0503020204020204" pitchFamily="34" charset="-122"/>
              </a:rPr>
              <a:t>Click here to enter the content</a:t>
            </a:r>
          </a:p>
        </p:txBody>
      </p:sp>
    </p:spTree>
  </p:cSld>
  <p:clrMapOvr>
    <a:masterClrMapping/>
  </p:clrMapOvr>
  <mc:AlternateContent xmlns:mc="http://schemas.openxmlformats.org/markup-compatibility/2006" xmlns:p14="http://schemas.microsoft.com/office/powerpoint/2010/main">
    <mc:Choice Requires="p14">
      <p:transition spd="slow" p14:dur="4000" advTm="3000">
        <p14:vortex dir="r"/>
      </p:transition>
    </mc:Choice>
    <mc:Fallback xmlns="">
      <p:transition spd="slow" advTm="300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rot="16200000">
            <a:off x="-2258060" y="3239135"/>
            <a:ext cx="6877050" cy="36512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rot="16200000">
            <a:off x="467360" y="3190875"/>
            <a:ext cx="6870700" cy="48387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矩形 7"/>
          <p:cNvSpPr/>
          <p:nvPr/>
        </p:nvSpPr>
        <p:spPr>
          <a:xfrm rot="16200000">
            <a:off x="-3043555" y="3307715"/>
            <a:ext cx="6870700" cy="22225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rot="16200000" flipV="1">
            <a:off x="-3243580" y="3390900"/>
            <a:ext cx="6870700" cy="76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2065" y="-6350"/>
            <a:ext cx="12202795" cy="15367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1" name="矩形 10"/>
          <p:cNvSpPr/>
          <p:nvPr/>
        </p:nvSpPr>
        <p:spPr>
          <a:xfrm>
            <a:off x="-12065" y="6714490"/>
            <a:ext cx="12202795" cy="15367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4" name="矩形 13"/>
          <p:cNvSpPr/>
          <p:nvPr/>
        </p:nvSpPr>
        <p:spPr>
          <a:xfrm>
            <a:off x="-12065" y="760730"/>
            <a:ext cx="4156710" cy="76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12065" y="5736590"/>
            <a:ext cx="12203430" cy="29400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5879976" y="2636912"/>
            <a:ext cx="5274310" cy="76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a:extLst>
              <a:ext uri="{FF2B5EF4-FFF2-40B4-BE49-F238E27FC236}">
                <a16:creationId xmlns:a16="http://schemas.microsoft.com/office/drawing/2014/main" id="{A2C583F4-9B05-4D97-9DE2-1D0BC69D8608}"/>
              </a:ext>
            </a:extLst>
          </p:cNvPr>
          <p:cNvSpPr txBox="1"/>
          <p:nvPr/>
        </p:nvSpPr>
        <p:spPr>
          <a:xfrm>
            <a:off x="4879722" y="1268760"/>
            <a:ext cx="7240270" cy="1323439"/>
          </a:xfrm>
          <a:prstGeom prst="rect">
            <a:avLst/>
          </a:prstGeom>
          <a:noFill/>
        </p:spPr>
        <p:txBody>
          <a:bodyPr wrap="square" rtlCol="0">
            <a:spAutoFit/>
          </a:bodyPr>
          <a:lstStyle/>
          <a:p>
            <a:pPr algn="ctr"/>
            <a:r>
              <a:rPr lang="en-US" altLang="zh-CN" sz="4000" b="1" dirty="0">
                <a:latin typeface="微软雅黑" panose="020B0503020204020204" pitchFamily="34" charset="-122"/>
                <a:ea typeface="微软雅黑" panose="020B0503020204020204" pitchFamily="34" charset="-122"/>
              </a:rPr>
              <a:t>Click here to enter the main title</a:t>
            </a:r>
            <a:endParaRPr lang="zh-CN" altLang="en-US" sz="4000" dirty="0"/>
          </a:p>
        </p:txBody>
      </p:sp>
      <p:sp>
        <p:nvSpPr>
          <p:cNvPr id="19" name="矩形 18">
            <a:extLst>
              <a:ext uri="{FF2B5EF4-FFF2-40B4-BE49-F238E27FC236}">
                <a16:creationId xmlns:a16="http://schemas.microsoft.com/office/drawing/2014/main" id="{8DEA85A2-0BBC-4FC1-87D5-AF5D205C715D}"/>
              </a:ext>
            </a:extLst>
          </p:cNvPr>
          <p:cNvSpPr/>
          <p:nvPr/>
        </p:nvSpPr>
        <p:spPr>
          <a:xfrm>
            <a:off x="5591944" y="2924944"/>
            <a:ext cx="6096000" cy="2536400"/>
          </a:xfrm>
          <a:prstGeom prst="rect">
            <a:avLst/>
          </a:prstGeom>
        </p:spPr>
        <p:txBody>
          <a:bodyPr>
            <a:spAutoFit/>
          </a:bodyPr>
          <a:lstStyle/>
          <a:p>
            <a:pPr>
              <a:lnSpc>
                <a:spcPct val="150000"/>
              </a:lnSpc>
            </a:pPr>
            <a:r>
              <a:rPr lang="zh-CN" altLang="zh-CN" dirty="0">
                <a:latin typeface="微软雅黑" panose="020B0503020204020204" pitchFamily="34" charset="-122"/>
                <a:ea typeface="微软雅黑" panose="020B0503020204020204" pitchFamily="34" charset="-122"/>
              </a:rPr>
              <a:t>Lorem ipsum dolor sit amet, consectetur adipisicing elit, sed do eiusmod tempor incididunt ut labore et dolore magna aliqua. Ut enim ad minim veniam, quis nostrud exercitation ullamco laboris nisi ut aliquip ex ea commodo consequat. Duis aute irure dolor in reprehenderit in </a:t>
            </a:r>
            <a:endParaRPr lang="zh-CN" altLang="en-US" dirty="0">
              <a:latin typeface="微软雅黑" panose="020B0503020204020204" pitchFamily="34" charset="-122"/>
              <a:ea typeface="微软雅黑" panose="020B0503020204020204" pitchFamily="34" charset="-122"/>
            </a:endParaRPr>
          </a:p>
        </p:txBody>
      </p:sp>
      <p:pic>
        <p:nvPicPr>
          <p:cNvPr id="2" name="图片 1">
            <a:extLst>
              <a:ext uri="{FF2B5EF4-FFF2-40B4-BE49-F238E27FC236}">
                <a16:creationId xmlns:a16="http://schemas.microsoft.com/office/drawing/2014/main" id="{A3AF2AA1-9493-4FC0-9940-F987EE331C2A}"/>
              </a:ext>
            </a:extLst>
          </p:cNvPr>
          <p:cNvPicPr>
            <a:picLocks noChangeAspect="1"/>
          </p:cNvPicPr>
          <p:nvPr/>
        </p:nvPicPr>
        <p:blipFill>
          <a:blip r:embed="rId3"/>
          <a:stretch>
            <a:fillRect/>
          </a:stretch>
        </p:blipFill>
        <p:spPr>
          <a:xfrm>
            <a:off x="483909" y="827405"/>
            <a:ext cx="3235827" cy="490918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4000" advTm="3000">
        <p14:vortex dir="r"/>
      </p:transition>
    </mc:Choice>
    <mc:Fallback xmlns="">
      <p:transition spd="slow" advTm="300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2065" y="-32385"/>
            <a:ext cx="12209780" cy="6892290"/>
            <a:chOff x="-19" y="-51"/>
            <a:chExt cx="19228" cy="10854"/>
          </a:xfrm>
        </p:grpSpPr>
        <p:sp>
          <p:nvSpPr>
            <p:cNvPr id="5" name="矩形 4"/>
            <p:cNvSpPr/>
            <p:nvPr/>
          </p:nvSpPr>
          <p:spPr>
            <a:xfrm>
              <a:off x="-19" y="-51"/>
              <a:ext cx="19217" cy="42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 name="矩形 5"/>
            <p:cNvSpPr/>
            <p:nvPr/>
          </p:nvSpPr>
          <p:spPr>
            <a:xfrm>
              <a:off x="-8" y="10346"/>
              <a:ext cx="19217" cy="45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nvGrpSpPr>
            <p:cNvPr id="98" name="组合 97"/>
            <p:cNvGrpSpPr/>
            <p:nvPr/>
          </p:nvGrpSpPr>
          <p:grpSpPr>
            <a:xfrm>
              <a:off x="4" y="192"/>
              <a:ext cx="2596" cy="10379"/>
              <a:chOff x="2627" y="192"/>
              <a:chExt cx="2596" cy="10379"/>
            </a:xfrm>
          </p:grpSpPr>
          <p:grpSp>
            <p:nvGrpSpPr>
              <p:cNvPr id="46" name="组合 45"/>
              <p:cNvGrpSpPr/>
              <p:nvPr/>
            </p:nvGrpSpPr>
            <p:grpSpPr>
              <a:xfrm rot="5400000">
                <a:off x="3013" y="8361"/>
                <a:ext cx="1824" cy="2596"/>
                <a:chOff x="-8" y="5451"/>
                <a:chExt cx="1824" cy="2596"/>
              </a:xfrm>
            </p:grpSpPr>
            <p:sp>
              <p:nvSpPr>
                <p:cNvPr id="28" name="矩形 27"/>
                <p:cNvSpPr/>
                <p:nvPr/>
              </p:nvSpPr>
              <p:spPr>
                <a:xfrm>
                  <a:off x="-5" y="5451"/>
                  <a:ext cx="608" cy="64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9" name="矩形 28"/>
                <p:cNvSpPr/>
                <p:nvPr/>
              </p:nvSpPr>
              <p:spPr>
                <a:xfrm>
                  <a:off x="600" y="6100"/>
                  <a:ext cx="608" cy="64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0" name="矩形 29"/>
                <p:cNvSpPr/>
                <p:nvPr/>
              </p:nvSpPr>
              <p:spPr>
                <a:xfrm>
                  <a:off x="1208" y="5451"/>
                  <a:ext cx="608" cy="64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1" name="矩形 30"/>
                <p:cNvSpPr/>
                <p:nvPr/>
              </p:nvSpPr>
              <p:spPr>
                <a:xfrm>
                  <a:off x="-8" y="6749"/>
                  <a:ext cx="608" cy="64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2" name="矩形 31"/>
                <p:cNvSpPr/>
                <p:nvPr/>
              </p:nvSpPr>
              <p:spPr>
                <a:xfrm>
                  <a:off x="1208" y="6749"/>
                  <a:ext cx="608" cy="64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3" name="矩形 32"/>
                <p:cNvSpPr/>
                <p:nvPr/>
              </p:nvSpPr>
              <p:spPr>
                <a:xfrm>
                  <a:off x="600" y="7398"/>
                  <a:ext cx="608" cy="64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16" name="组合 15"/>
              <p:cNvGrpSpPr/>
              <p:nvPr/>
            </p:nvGrpSpPr>
            <p:grpSpPr>
              <a:xfrm rot="16200000">
                <a:off x="3013" y="6574"/>
                <a:ext cx="1824" cy="2596"/>
                <a:chOff x="-8" y="8047"/>
                <a:chExt cx="1824" cy="2596"/>
              </a:xfrm>
            </p:grpSpPr>
            <p:sp>
              <p:nvSpPr>
                <p:cNvPr id="24" name="矩形 23"/>
                <p:cNvSpPr/>
                <p:nvPr/>
              </p:nvSpPr>
              <p:spPr>
                <a:xfrm>
                  <a:off x="-8" y="8047"/>
                  <a:ext cx="608" cy="64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5" name="矩形 24"/>
                <p:cNvSpPr/>
                <p:nvPr/>
              </p:nvSpPr>
              <p:spPr>
                <a:xfrm>
                  <a:off x="1208" y="8047"/>
                  <a:ext cx="608" cy="64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6" name="矩形 25"/>
                <p:cNvSpPr/>
                <p:nvPr/>
              </p:nvSpPr>
              <p:spPr>
                <a:xfrm>
                  <a:off x="618" y="8696"/>
                  <a:ext cx="608" cy="64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7" name="矩形 26"/>
                <p:cNvSpPr/>
                <p:nvPr/>
              </p:nvSpPr>
              <p:spPr>
                <a:xfrm>
                  <a:off x="10" y="9345"/>
                  <a:ext cx="608" cy="64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9" name="矩形 38"/>
                <p:cNvSpPr/>
                <p:nvPr/>
              </p:nvSpPr>
              <p:spPr>
                <a:xfrm>
                  <a:off x="1208" y="9345"/>
                  <a:ext cx="608" cy="64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1" name="矩形 40"/>
                <p:cNvSpPr/>
                <p:nvPr/>
              </p:nvSpPr>
              <p:spPr>
                <a:xfrm>
                  <a:off x="600" y="9994"/>
                  <a:ext cx="608" cy="64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42" name="组合 41"/>
              <p:cNvGrpSpPr/>
              <p:nvPr/>
            </p:nvGrpSpPr>
            <p:grpSpPr>
              <a:xfrm rot="5400000">
                <a:off x="3013" y="4750"/>
                <a:ext cx="1824" cy="2596"/>
                <a:chOff x="-8" y="5451"/>
                <a:chExt cx="1824" cy="2596"/>
              </a:xfrm>
            </p:grpSpPr>
            <p:sp>
              <p:nvSpPr>
                <p:cNvPr id="43" name="矩形 42"/>
                <p:cNvSpPr/>
                <p:nvPr/>
              </p:nvSpPr>
              <p:spPr>
                <a:xfrm>
                  <a:off x="-5" y="5451"/>
                  <a:ext cx="608" cy="64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4" name="矩形 43"/>
                <p:cNvSpPr/>
                <p:nvPr/>
              </p:nvSpPr>
              <p:spPr>
                <a:xfrm>
                  <a:off x="600" y="6100"/>
                  <a:ext cx="608" cy="64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5" name="矩形 44"/>
                <p:cNvSpPr/>
                <p:nvPr/>
              </p:nvSpPr>
              <p:spPr>
                <a:xfrm>
                  <a:off x="1208" y="5451"/>
                  <a:ext cx="608" cy="64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7" name="矩形 46"/>
                <p:cNvSpPr/>
                <p:nvPr/>
              </p:nvSpPr>
              <p:spPr>
                <a:xfrm>
                  <a:off x="-8" y="6749"/>
                  <a:ext cx="608" cy="64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8" name="矩形 47"/>
                <p:cNvSpPr/>
                <p:nvPr/>
              </p:nvSpPr>
              <p:spPr>
                <a:xfrm>
                  <a:off x="1208" y="6749"/>
                  <a:ext cx="608" cy="64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9" name="矩形 48"/>
                <p:cNvSpPr/>
                <p:nvPr/>
              </p:nvSpPr>
              <p:spPr>
                <a:xfrm>
                  <a:off x="600" y="7398"/>
                  <a:ext cx="608" cy="64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56" name="组合 55"/>
              <p:cNvGrpSpPr/>
              <p:nvPr/>
            </p:nvGrpSpPr>
            <p:grpSpPr>
              <a:xfrm rot="16200000">
                <a:off x="3013" y="2944"/>
                <a:ext cx="1824" cy="2596"/>
                <a:chOff x="-8" y="8047"/>
                <a:chExt cx="1824" cy="2596"/>
              </a:xfrm>
            </p:grpSpPr>
            <p:sp>
              <p:nvSpPr>
                <p:cNvPr id="63" name="矩形 62"/>
                <p:cNvSpPr/>
                <p:nvPr/>
              </p:nvSpPr>
              <p:spPr>
                <a:xfrm>
                  <a:off x="-8" y="8047"/>
                  <a:ext cx="608" cy="64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4" name="矩形 63"/>
                <p:cNvSpPr/>
                <p:nvPr/>
              </p:nvSpPr>
              <p:spPr>
                <a:xfrm>
                  <a:off x="1208" y="8047"/>
                  <a:ext cx="608" cy="64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5" name="矩形 64"/>
                <p:cNvSpPr/>
                <p:nvPr/>
              </p:nvSpPr>
              <p:spPr>
                <a:xfrm>
                  <a:off x="618" y="8696"/>
                  <a:ext cx="608" cy="64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6" name="矩形 65"/>
                <p:cNvSpPr/>
                <p:nvPr/>
              </p:nvSpPr>
              <p:spPr>
                <a:xfrm>
                  <a:off x="10" y="9345"/>
                  <a:ext cx="608" cy="64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7" name="矩形 66"/>
                <p:cNvSpPr/>
                <p:nvPr/>
              </p:nvSpPr>
              <p:spPr>
                <a:xfrm>
                  <a:off x="1208" y="9345"/>
                  <a:ext cx="608" cy="64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8" name="矩形 67"/>
                <p:cNvSpPr/>
                <p:nvPr/>
              </p:nvSpPr>
              <p:spPr>
                <a:xfrm>
                  <a:off x="600" y="9994"/>
                  <a:ext cx="608" cy="64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69" name="组合 68"/>
              <p:cNvGrpSpPr/>
              <p:nvPr/>
            </p:nvGrpSpPr>
            <p:grpSpPr>
              <a:xfrm rot="5400000">
                <a:off x="3013" y="1120"/>
                <a:ext cx="1824" cy="2596"/>
                <a:chOff x="-8" y="5451"/>
                <a:chExt cx="1824" cy="2596"/>
              </a:xfrm>
            </p:grpSpPr>
            <p:sp>
              <p:nvSpPr>
                <p:cNvPr id="70" name="矩形 69"/>
                <p:cNvSpPr/>
                <p:nvPr/>
              </p:nvSpPr>
              <p:spPr>
                <a:xfrm>
                  <a:off x="-5" y="5451"/>
                  <a:ext cx="608" cy="64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1" name="矩形 70"/>
                <p:cNvSpPr/>
                <p:nvPr/>
              </p:nvSpPr>
              <p:spPr>
                <a:xfrm>
                  <a:off x="600" y="6100"/>
                  <a:ext cx="608" cy="64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2" name="矩形 71"/>
                <p:cNvSpPr/>
                <p:nvPr/>
              </p:nvSpPr>
              <p:spPr>
                <a:xfrm>
                  <a:off x="1208" y="5451"/>
                  <a:ext cx="608" cy="64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3" name="矩形 72"/>
                <p:cNvSpPr/>
                <p:nvPr/>
              </p:nvSpPr>
              <p:spPr>
                <a:xfrm>
                  <a:off x="-8" y="6749"/>
                  <a:ext cx="608" cy="64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4" name="矩形 73"/>
                <p:cNvSpPr/>
                <p:nvPr/>
              </p:nvSpPr>
              <p:spPr>
                <a:xfrm>
                  <a:off x="1208" y="6749"/>
                  <a:ext cx="608" cy="64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5" name="矩形 74"/>
                <p:cNvSpPr/>
                <p:nvPr/>
              </p:nvSpPr>
              <p:spPr>
                <a:xfrm>
                  <a:off x="600" y="7398"/>
                  <a:ext cx="608" cy="64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82" name="组合 81"/>
              <p:cNvGrpSpPr/>
              <p:nvPr/>
            </p:nvGrpSpPr>
            <p:grpSpPr>
              <a:xfrm rot="16200000">
                <a:off x="3226" y="-407"/>
                <a:ext cx="1398" cy="2596"/>
                <a:chOff x="-8" y="8047"/>
                <a:chExt cx="1398" cy="2596"/>
              </a:xfrm>
            </p:grpSpPr>
            <p:sp>
              <p:nvSpPr>
                <p:cNvPr id="89" name="矩形 88"/>
                <p:cNvSpPr/>
                <p:nvPr/>
              </p:nvSpPr>
              <p:spPr>
                <a:xfrm>
                  <a:off x="-8" y="8047"/>
                  <a:ext cx="608" cy="64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90" name="矩形 89"/>
                <p:cNvSpPr/>
                <p:nvPr/>
              </p:nvSpPr>
              <p:spPr>
                <a:xfrm>
                  <a:off x="1208" y="8047"/>
                  <a:ext cx="182" cy="64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91" name="矩形 90"/>
                <p:cNvSpPr/>
                <p:nvPr/>
              </p:nvSpPr>
              <p:spPr>
                <a:xfrm>
                  <a:off x="618" y="8696"/>
                  <a:ext cx="608" cy="64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92" name="矩形 91"/>
                <p:cNvSpPr/>
                <p:nvPr/>
              </p:nvSpPr>
              <p:spPr>
                <a:xfrm>
                  <a:off x="10" y="9345"/>
                  <a:ext cx="608" cy="64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93" name="矩形 92"/>
                <p:cNvSpPr/>
                <p:nvPr/>
              </p:nvSpPr>
              <p:spPr>
                <a:xfrm>
                  <a:off x="1208" y="9345"/>
                  <a:ext cx="181" cy="64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94" name="矩形 93"/>
                <p:cNvSpPr/>
                <p:nvPr/>
              </p:nvSpPr>
              <p:spPr>
                <a:xfrm>
                  <a:off x="600" y="9994"/>
                  <a:ext cx="608" cy="64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grpSp>
          <p:nvGrpSpPr>
            <p:cNvPr id="99" name="组合 98"/>
            <p:cNvGrpSpPr/>
            <p:nvPr/>
          </p:nvGrpSpPr>
          <p:grpSpPr>
            <a:xfrm>
              <a:off x="16602" y="192"/>
              <a:ext cx="2596" cy="10379"/>
              <a:chOff x="31" y="192"/>
              <a:chExt cx="2596" cy="10379"/>
            </a:xfrm>
          </p:grpSpPr>
          <p:grpSp>
            <p:nvGrpSpPr>
              <p:cNvPr id="100" name="组合 99"/>
              <p:cNvGrpSpPr/>
              <p:nvPr/>
            </p:nvGrpSpPr>
            <p:grpSpPr>
              <a:xfrm rot="5400000">
                <a:off x="417" y="8361"/>
                <a:ext cx="1824" cy="2596"/>
                <a:chOff x="-8" y="8047"/>
                <a:chExt cx="1824" cy="2596"/>
              </a:xfrm>
            </p:grpSpPr>
            <p:sp>
              <p:nvSpPr>
                <p:cNvPr id="107" name="矩形 106"/>
                <p:cNvSpPr/>
                <p:nvPr/>
              </p:nvSpPr>
              <p:spPr>
                <a:xfrm>
                  <a:off x="-8" y="8047"/>
                  <a:ext cx="608" cy="64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8" name="矩形 107"/>
                <p:cNvSpPr/>
                <p:nvPr/>
              </p:nvSpPr>
              <p:spPr>
                <a:xfrm>
                  <a:off x="1208" y="8047"/>
                  <a:ext cx="608" cy="64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9" name="矩形 108"/>
                <p:cNvSpPr/>
                <p:nvPr/>
              </p:nvSpPr>
              <p:spPr>
                <a:xfrm>
                  <a:off x="618" y="8696"/>
                  <a:ext cx="608" cy="64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0" name="矩形 109"/>
                <p:cNvSpPr/>
                <p:nvPr/>
              </p:nvSpPr>
              <p:spPr>
                <a:xfrm>
                  <a:off x="10" y="9345"/>
                  <a:ext cx="608" cy="64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1" name="矩形 110"/>
                <p:cNvSpPr/>
                <p:nvPr/>
              </p:nvSpPr>
              <p:spPr>
                <a:xfrm>
                  <a:off x="1208" y="9345"/>
                  <a:ext cx="608" cy="64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2" name="矩形 111"/>
                <p:cNvSpPr/>
                <p:nvPr/>
              </p:nvSpPr>
              <p:spPr>
                <a:xfrm>
                  <a:off x="600" y="9994"/>
                  <a:ext cx="608" cy="64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113" name="组合 112"/>
              <p:cNvGrpSpPr/>
              <p:nvPr/>
            </p:nvGrpSpPr>
            <p:grpSpPr>
              <a:xfrm rot="16200000">
                <a:off x="417" y="6574"/>
                <a:ext cx="1824" cy="2596"/>
                <a:chOff x="-8" y="5451"/>
                <a:chExt cx="1824" cy="2596"/>
              </a:xfrm>
            </p:grpSpPr>
            <p:sp>
              <p:nvSpPr>
                <p:cNvPr id="114" name="矩形 113"/>
                <p:cNvSpPr/>
                <p:nvPr/>
              </p:nvSpPr>
              <p:spPr>
                <a:xfrm>
                  <a:off x="-5" y="5451"/>
                  <a:ext cx="608" cy="64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5" name="矩形 114"/>
                <p:cNvSpPr/>
                <p:nvPr/>
              </p:nvSpPr>
              <p:spPr>
                <a:xfrm>
                  <a:off x="600" y="6100"/>
                  <a:ext cx="608" cy="64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6" name="矩形 115"/>
                <p:cNvSpPr/>
                <p:nvPr/>
              </p:nvSpPr>
              <p:spPr>
                <a:xfrm>
                  <a:off x="1208" y="5451"/>
                  <a:ext cx="608" cy="64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7" name="矩形 116"/>
                <p:cNvSpPr/>
                <p:nvPr/>
              </p:nvSpPr>
              <p:spPr>
                <a:xfrm>
                  <a:off x="-8" y="6749"/>
                  <a:ext cx="608" cy="64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8" name="矩形 117"/>
                <p:cNvSpPr/>
                <p:nvPr/>
              </p:nvSpPr>
              <p:spPr>
                <a:xfrm>
                  <a:off x="1208" y="6749"/>
                  <a:ext cx="608" cy="64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9" name="矩形 118"/>
                <p:cNvSpPr/>
                <p:nvPr/>
              </p:nvSpPr>
              <p:spPr>
                <a:xfrm>
                  <a:off x="600" y="7398"/>
                  <a:ext cx="608" cy="64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126" name="组合 125"/>
              <p:cNvGrpSpPr/>
              <p:nvPr/>
            </p:nvGrpSpPr>
            <p:grpSpPr>
              <a:xfrm rot="5400000">
                <a:off x="417" y="4750"/>
                <a:ext cx="1824" cy="2596"/>
                <a:chOff x="-8" y="8047"/>
                <a:chExt cx="1824" cy="2596"/>
              </a:xfrm>
            </p:grpSpPr>
            <p:sp>
              <p:nvSpPr>
                <p:cNvPr id="133" name="矩形 132"/>
                <p:cNvSpPr/>
                <p:nvPr/>
              </p:nvSpPr>
              <p:spPr>
                <a:xfrm>
                  <a:off x="-8" y="8047"/>
                  <a:ext cx="608" cy="64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4" name="矩形 133"/>
                <p:cNvSpPr/>
                <p:nvPr/>
              </p:nvSpPr>
              <p:spPr>
                <a:xfrm>
                  <a:off x="1208" y="8047"/>
                  <a:ext cx="608" cy="64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5" name="矩形 134"/>
                <p:cNvSpPr/>
                <p:nvPr/>
              </p:nvSpPr>
              <p:spPr>
                <a:xfrm>
                  <a:off x="618" y="8696"/>
                  <a:ext cx="608" cy="64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6" name="矩形 135"/>
                <p:cNvSpPr/>
                <p:nvPr/>
              </p:nvSpPr>
              <p:spPr>
                <a:xfrm>
                  <a:off x="10" y="9345"/>
                  <a:ext cx="608" cy="64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7" name="矩形 136"/>
                <p:cNvSpPr/>
                <p:nvPr/>
              </p:nvSpPr>
              <p:spPr>
                <a:xfrm>
                  <a:off x="1208" y="9345"/>
                  <a:ext cx="608" cy="64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8" name="矩形 137"/>
                <p:cNvSpPr/>
                <p:nvPr/>
              </p:nvSpPr>
              <p:spPr>
                <a:xfrm>
                  <a:off x="600" y="9994"/>
                  <a:ext cx="608" cy="64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139" name="组合 138"/>
              <p:cNvGrpSpPr/>
              <p:nvPr/>
            </p:nvGrpSpPr>
            <p:grpSpPr>
              <a:xfrm rot="16200000">
                <a:off x="417" y="2944"/>
                <a:ext cx="1824" cy="2596"/>
                <a:chOff x="-8" y="5451"/>
                <a:chExt cx="1824" cy="2596"/>
              </a:xfrm>
            </p:grpSpPr>
            <p:sp>
              <p:nvSpPr>
                <p:cNvPr id="140" name="矩形 139"/>
                <p:cNvSpPr/>
                <p:nvPr/>
              </p:nvSpPr>
              <p:spPr>
                <a:xfrm>
                  <a:off x="-5" y="5451"/>
                  <a:ext cx="608" cy="64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1" name="矩形 140"/>
                <p:cNvSpPr/>
                <p:nvPr/>
              </p:nvSpPr>
              <p:spPr>
                <a:xfrm>
                  <a:off x="600" y="6100"/>
                  <a:ext cx="608" cy="64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2" name="矩形 141"/>
                <p:cNvSpPr/>
                <p:nvPr/>
              </p:nvSpPr>
              <p:spPr>
                <a:xfrm>
                  <a:off x="1208" y="5451"/>
                  <a:ext cx="608" cy="64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3" name="矩形 142"/>
                <p:cNvSpPr/>
                <p:nvPr/>
              </p:nvSpPr>
              <p:spPr>
                <a:xfrm>
                  <a:off x="-8" y="6749"/>
                  <a:ext cx="608" cy="64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4" name="矩形 143"/>
                <p:cNvSpPr/>
                <p:nvPr/>
              </p:nvSpPr>
              <p:spPr>
                <a:xfrm>
                  <a:off x="1208" y="6749"/>
                  <a:ext cx="608" cy="64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5" name="矩形 144"/>
                <p:cNvSpPr/>
                <p:nvPr/>
              </p:nvSpPr>
              <p:spPr>
                <a:xfrm>
                  <a:off x="600" y="7398"/>
                  <a:ext cx="608" cy="64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152" name="组合 151"/>
              <p:cNvGrpSpPr/>
              <p:nvPr/>
            </p:nvGrpSpPr>
            <p:grpSpPr>
              <a:xfrm rot="5400000">
                <a:off x="417" y="1120"/>
                <a:ext cx="1824" cy="2596"/>
                <a:chOff x="-8" y="8047"/>
                <a:chExt cx="1824" cy="2596"/>
              </a:xfrm>
            </p:grpSpPr>
            <p:sp>
              <p:nvSpPr>
                <p:cNvPr id="159" name="矩形 158"/>
                <p:cNvSpPr/>
                <p:nvPr/>
              </p:nvSpPr>
              <p:spPr>
                <a:xfrm>
                  <a:off x="-8" y="8047"/>
                  <a:ext cx="608" cy="64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0" name="矩形 159"/>
                <p:cNvSpPr/>
                <p:nvPr/>
              </p:nvSpPr>
              <p:spPr>
                <a:xfrm>
                  <a:off x="1208" y="8047"/>
                  <a:ext cx="608" cy="64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1" name="矩形 160"/>
                <p:cNvSpPr/>
                <p:nvPr/>
              </p:nvSpPr>
              <p:spPr>
                <a:xfrm>
                  <a:off x="618" y="8696"/>
                  <a:ext cx="608" cy="64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2" name="矩形 161"/>
                <p:cNvSpPr/>
                <p:nvPr/>
              </p:nvSpPr>
              <p:spPr>
                <a:xfrm>
                  <a:off x="10" y="9345"/>
                  <a:ext cx="608" cy="64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3" name="矩形 162"/>
                <p:cNvSpPr/>
                <p:nvPr/>
              </p:nvSpPr>
              <p:spPr>
                <a:xfrm>
                  <a:off x="1208" y="9345"/>
                  <a:ext cx="608" cy="64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4" name="矩形 163"/>
                <p:cNvSpPr/>
                <p:nvPr/>
              </p:nvSpPr>
              <p:spPr>
                <a:xfrm>
                  <a:off x="600" y="9994"/>
                  <a:ext cx="608" cy="64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165" name="组合 164"/>
              <p:cNvGrpSpPr/>
              <p:nvPr/>
            </p:nvGrpSpPr>
            <p:grpSpPr>
              <a:xfrm rot="16200000">
                <a:off x="630" y="-407"/>
                <a:ext cx="1398" cy="2596"/>
                <a:chOff x="-8" y="5451"/>
                <a:chExt cx="1398" cy="2596"/>
              </a:xfrm>
            </p:grpSpPr>
            <p:sp>
              <p:nvSpPr>
                <p:cNvPr id="166" name="矩形 165"/>
                <p:cNvSpPr/>
                <p:nvPr/>
              </p:nvSpPr>
              <p:spPr>
                <a:xfrm>
                  <a:off x="-5" y="5451"/>
                  <a:ext cx="608" cy="64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7" name="矩形 166"/>
                <p:cNvSpPr/>
                <p:nvPr/>
              </p:nvSpPr>
              <p:spPr>
                <a:xfrm>
                  <a:off x="600" y="6100"/>
                  <a:ext cx="608" cy="64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8" name="矩形 167"/>
                <p:cNvSpPr/>
                <p:nvPr/>
              </p:nvSpPr>
              <p:spPr>
                <a:xfrm>
                  <a:off x="1208" y="5451"/>
                  <a:ext cx="182" cy="64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9" name="矩形 168"/>
                <p:cNvSpPr/>
                <p:nvPr/>
              </p:nvSpPr>
              <p:spPr>
                <a:xfrm>
                  <a:off x="-8" y="6749"/>
                  <a:ext cx="608" cy="64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70" name="矩形 169"/>
                <p:cNvSpPr/>
                <p:nvPr/>
              </p:nvSpPr>
              <p:spPr>
                <a:xfrm>
                  <a:off x="1208" y="6749"/>
                  <a:ext cx="181" cy="64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71" name="矩形 170"/>
                <p:cNvSpPr/>
                <p:nvPr/>
              </p:nvSpPr>
              <p:spPr>
                <a:xfrm>
                  <a:off x="600" y="7398"/>
                  <a:ext cx="608" cy="64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grpSp>
      <p:sp>
        <p:nvSpPr>
          <p:cNvPr id="13" name="文本框 12"/>
          <p:cNvSpPr txBox="1"/>
          <p:nvPr/>
        </p:nvSpPr>
        <p:spPr>
          <a:xfrm>
            <a:off x="3287688" y="404664"/>
            <a:ext cx="5688632" cy="1323439"/>
          </a:xfrm>
          <a:prstGeom prst="rect">
            <a:avLst/>
          </a:prstGeom>
          <a:noFill/>
        </p:spPr>
        <p:txBody>
          <a:bodyPr wrap="square" rtlCol="0">
            <a:spAutoFit/>
          </a:bodyPr>
          <a:lstStyle/>
          <a:p>
            <a:pPr algn="ctr"/>
            <a:r>
              <a:rPr lang="en-US" altLang="zh-CN" sz="4000" b="1" dirty="0">
                <a:latin typeface="微软雅黑" panose="020B0503020204020204" pitchFamily="34" charset="-122"/>
                <a:ea typeface="微软雅黑" panose="020B0503020204020204" pitchFamily="34" charset="-122"/>
              </a:rPr>
              <a:t>Click here to enter the main title</a:t>
            </a:r>
            <a:endParaRPr lang="zh-CN" altLang="en-US" sz="4000" dirty="0"/>
          </a:p>
        </p:txBody>
      </p:sp>
      <p:graphicFrame>
        <p:nvGraphicFramePr>
          <p:cNvPr id="18" name="图示 17">
            <a:extLst>
              <a:ext uri="{FF2B5EF4-FFF2-40B4-BE49-F238E27FC236}">
                <a16:creationId xmlns:a16="http://schemas.microsoft.com/office/drawing/2014/main" id="{EFE18896-F884-43C5-ACD2-8DE20B2AB883}"/>
              </a:ext>
            </a:extLst>
          </p:cNvPr>
          <p:cNvGraphicFramePr/>
          <p:nvPr>
            <p:extLst>
              <p:ext uri="{D42A27DB-BD31-4B8C-83A1-F6EECF244321}">
                <p14:modId xmlns:p14="http://schemas.microsoft.com/office/powerpoint/2010/main" val="1088649295"/>
              </p:ext>
            </p:extLst>
          </p:nvPr>
        </p:nvGraphicFramePr>
        <p:xfrm>
          <a:off x="2135560" y="2060848"/>
          <a:ext cx="8168456" cy="400547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mc:AlternateContent xmlns:mc="http://schemas.openxmlformats.org/markup-compatibility/2006" xmlns:p14="http://schemas.microsoft.com/office/powerpoint/2010/main">
    <mc:Choice Requires="p14">
      <p:transition spd="slow" p14:dur="4000" advTm="3000">
        <p14:vortex dir="r"/>
      </p:transition>
    </mc:Choice>
    <mc:Fallback xmlns="">
      <p:transition spd="slow" advTm="300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12065" y="-8890"/>
            <a:ext cx="12202795" cy="15367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4" name="矩形 3"/>
          <p:cNvSpPr/>
          <p:nvPr/>
        </p:nvSpPr>
        <p:spPr>
          <a:xfrm>
            <a:off x="-12065" y="6714490"/>
            <a:ext cx="12202795" cy="15367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9" name="矩形 8"/>
          <p:cNvSpPr/>
          <p:nvPr/>
        </p:nvSpPr>
        <p:spPr>
          <a:xfrm rot="16200000">
            <a:off x="5015230" y="722630"/>
            <a:ext cx="2161540" cy="69786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rot="16200000">
            <a:off x="4950460" y="5380355"/>
            <a:ext cx="2278380" cy="69786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rot="10800000">
            <a:off x="-12700" y="3079750"/>
            <a:ext cx="3084195" cy="69786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rot="10800000">
            <a:off x="9106535" y="3079750"/>
            <a:ext cx="3084195" cy="69786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6A477689-5735-4BD1-B7EF-FD7D00FB8FA2}"/>
              </a:ext>
            </a:extLst>
          </p:cNvPr>
          <p:cNvSpPr/>
          <p:nvPr/>
        </p:nvSpPr>
        <p:spPr>
          <a:xfrm>
            <a:off x="4439816" y="2204864"/>
            <a:ext cx="3453318" cy="988347"/>
          </a:xfrm>
          <a:prstGeom prst="rect">
            <a:avLst/>
          </a:prstGeom>
        </p:spPr>
        <p:txBody>
          <a:bodyPr wrap="none">
            <a:spAutoFit/>
          </a:bodyPr>
          <a:lstStyle/>
          <a:p>
            <a:pPr>
              <a:lnSpc>
                <a:spcPct val="150000"/>
              </a:lnSpc>
            </a:pPr>
            <a:r>
              <a:rPr lang="en-US" altLang="zh-CN" sz="4400" b="1" dirty="0">
                <a:latin typeface="微软雅黑" panose="020B0503020204020204" pitchFamily="34" charset="-122"/>
                <a:ea typeface="微软雅黑" panose="020B0503020204020204" pitchFamily="34" charset="-122"/>
                <a:cs typeface="腾祥睿黑简-W4" panose="01010104010101010101" charset="-122"/>
                <a:sym typeface="+mn-ea"/>
              </a:rPr>
              <a:t>PART FOUR</a:t>
            </a:r>
          </a:p>
        </p:txBody>
      </p:sp>
      <p:sp>
        <p:nvSpPr>
          <p:cNvPr id="13" name="矩形 12">
            <a:extLst>
              <a:ext uri="{FF2B5EF4-FFF2-40B4-BE49-F238E27FC236}">
                <a16:creationId xmlns:a16="http://schemas.microsoft.com/office/drawing/2014/main" id="{886D634C-D33A-41F6-9510-5B432B6BC53D}"/>
              </a:ext>
            </a:extLst>
          </p:cNvPr>
          <p:cNvSpPr/>
          <p:nvPr/>
        </p:nvSpPr>
        <p:spPr>
          <a:xfrm>
            <a:off x="3863752" y="3429000"/>
            <a:ext cx="4589042" cy="830997"/>
          </a:xfrm>
          <a:prstGeom prst="rect">
            <a:avLst/>
          </a:prstGeom>
        </p:spPr>
        <p:txBody>
          <a:bodyPr wrap="square">
            <a:spAutoFit/>
          </a:bodyPr>
          <a:lstStyle/>
          <a:p>
            <a:pPr algn="ctr"/>
            <a:r>
              <a:rPr lang="zh-CN" altLang="en-US" sz="2400" dirty="0">
                <a:latin typeface="微软雅黑" panose="020B0503020204020204" pitchFamily="34" charset="-122"/>
                <a:ea typeface="微软雅黑" panose="020B0503020204020204" pitchFamily="34" charset="-122"/>
              </a:rPr>
              <a:t>Click here to enter the content</a:t>
            </a:r>
          </a:p>
        </p:txBody>
      </p:sp>
    </p:spTree>
    <p:extLst>
      <p:ext uri="{BB962C8B-B14F-4D97-AF65-F5344CB8AC3E}">
        <p14:creationId xmlns:p14="http://schemas.microsoft.com/office/powerpoint/2010/main" val="1960517402"/>
      </p:ext>
    </p:extLst>
  </p:cSld>
  <p:clrMapOvr>
    <a:masterClrMapping/>
  </p:clrMapOvr>
  <mc:AlternateContent xmlns:mc="http://schemas.openxmlformats.org/markup-compatibility/2006" xmlns:p14="http://schemas.microsoft.com/office/powerpoint/2010/main">
    <mc:Choice Requires="p14">
      <p:transition spd="slow" p14:dur="4000" advTm="3000">
        <p14:vortex dir="r"/>
      </p:transition>
    </mc:Choice>
    <mc:Fallback xmlns="">
      <p:transition spd="slow" advTm="300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196C9853-0141-4A77-A359-211C35A81B6A}"/>
              </a:ext>
            </a:extLst>
          </p:cNvPr>
          <p:cNvSpPr/>
          <p:nvPr/>
        </p:nvSpPr>
        <p:spPr>
          <a:xfrm>
            <a:off x="-12065" y="-8890"/>
            <a:ext cx="12202795" cy="15367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5" name="矩形 4">
            <a:extLst>
              <a:ext uri="{FF2B5EF4-FFF2-40B4-BE49-F238E27FC236}">
                <a16:creationId xmlns:a16="http://schemas.microsoft.com/office/drawing/2014/main" id="{C401F343-EE85-4AF1-B517-915BCB0B92AE}"/>
              </a:ext>
            </a:extLst>
          </p:cNvPr>
          <p:cNvSpPr/>
          <p:nvPr/>
        </p:nvSpPr>
        <p:spPr>
          <a:xfrm>
            <a:off x="-12065" y="6714490"/>
            <a:ext cx="12202795" cy="15367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nvGrpSpPr>
          <p:cNvPr id="6" name="ead22db3-dbfd-4536-8aa8-ca79463f591b"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BF3CFECC-0F24-48D3-8D42-7E200416DC57}"/>
              </a:ext>
            </a:extLst>
          </p:cNvPr>
          <p:cNvGrpSpPr>
            <a:grpSpLocks noChangeAspect="1"/>
          </p:cNvGrpSpPr>
          <p:nvPr>
            <p:custDataLst>
              <p:tags r:id="rId1"/>
            </p:custDataLst>
          </p:nvPr>
        </p:nvGrpSpPr>
        <p:grpSpPr>
          <a:xfrm>
            <a:off x="-168695" y="144780"/>
            <a:ext cx="8568952" cy="6584169"/>
            <a:chOff x="628650" y="7937"/>
            <a:chExt cx="10815639" cy="6843713"/>
          </a:xfrm>
        </p:grpSpPr>
        <p:sp>
          <p:nvSpPr>
            <p:cNvPr id="7" name="iSḷîḋé">
              <a:extLst>
                <a:ext uri="{FF2B5EF4-FFF2-40B4-BE49-F238E27FC236}">
                  <a16:creationId xmlns:a16="http://schemas.microsoft.com/office/drawing/2014/main" id="{AD652613-38A1-499F-B177-D3897D92755F}"/>
                </a:ext>
              </a:extLst>
            </p:cNvPr>
            <p:cNvSpPr/>
            <p:nvPr/>
          </p:nvSpPr>
          <p:spPr bwMode="auto">
            <a:xfrm>
              <a:off x="4408488" y="3429000"/>
              <a:ext cx="4649788" cy="1825625"/>
            </a:xfrm>
            <a:custGeom>
              <a:avLst/>
              <a:gdLst>
                <a:gd name="T0" fmla="*/ 661 w 692"/>
                <a:gd name="T1" fmla="*/ 0 h 272"/>
                <a:gd name="T2" fmla="*/ 190 w 692"/>
                <a:gd name="T3" fmla="*/ 121 h 272"/>
                <a:gd name="T4" fmla="*/ 3 w 692"/>
                <a:gd name="T5" fmla="*/ 169 h 272"/>
                <a:gd name="T6" fmla="*/ 0 w 692"/>
                <a:gd name="T7" fmla="*/ 174 h 272"/>
                <a:gd name="T8" fmla="*/ 98 w 692"/>
                <a:gd name="T9" fmla="*/ 272 h 272"/>
                <a:gd name="T10" fmla="*/ 692 w 692"/>
                <a:gd name="T11" fmla="*/ 120 h 272"/>
                <a:gd name="T12" fmla="*/ 661 w 692"/>
                <a:gd name="T13" fmla="*/ 0 h 272"/>
              </a:gdLst>
              <a:ahLst/>
              <a:cxnLst>
                <a:cxn ang="0">
                  <a:pos x="T0" y="T1"/>
                </a:cxn>
                <a:cxn ang="0">
                  <a:pos x="T2" y="T3"/>
                </a:cxn>
                <a:cxn ang="0">
                  <a:pos x="T4" y="T5"/>
                </a:cxn>
                <a:cxn ang="0">
                  <a:pos x="T6" y="T7"/>
                </a:cxn>
                <a:cxn ang="0">
                  <a:pos x="T8" y="T9"/>
                </a:cxn>
                <a:cxn ang="0">
                  <a:pos x="T10" y="T11"/>
                </a:cxn>
                <a:cxn ang="0">
                  <a:pos x="T12" y="T13"/>
                </a:cxn>
              </a:cxnLst>
              <a:rect l="0" t="0" r="r" b="b"/>
              <a:pathLst>
                <a:path w="692" h="272">
                  <a:moveTo>
                    <a:pt x="661" y="0"/>
                  </a:moveTo>
                  <a:cubicBezTo>
                    <a:pt x="190" y="121"/>
                    <a:pt x="190" y="121"/>
                    <a:pt x="190" y="121"/>
                  </a:cubicBezTo>
                  <a:cubicBezTo>
                    <a:pt x="3" y="169"/>
                    <a:pt x="3" y="169"/>
                    <a:pt x="3" y="169"/>
                  </a:cubicBezTo>
                  <a:cubicBezTo>
                    <a:pt x="0" y="174"/>
                    <a:pt x="0" y="174"/>
                    <a:pt x="0" y="174"/>
                  </a:cubicBezTo>
                  <a:cubicBezTo>
                    <a:pt x="7" y="182"/>
                    <a:pt x="90" y="265"/>
                    <a:pt x="98" y="272"/>
                  </a:cubicBezTo>
                  <a:cubicBezTo>
                    <a:pt x="296" y="222"/>
                    <a:pt x="494" y="171"/>
                    <a:pt x="692" y="120"/>
                  </a:cubicBezTo>
                  <a:lnTo>
                    <a:pt x="661" y="0"/>
                  </a:lnTo>
                  <a:close/>
                </a:path>
              </a:pathLst>
            </a:custGeom>
            <a:solidFill>
              <a:schemeClr val="tx1">
                <a:lumMod val="85000"/>
                <a:lumOff val="15000"/>
              </a:schemeClr>
            </a:solidFill>
            <a:ln w="26988" cap="flat">
              <a:noFill/>
              <a:prstDash val="solid"/>
              <a:miter lim="800000"/>
              <a:headEnd/>
              <a:tailEnd/>
            </a:ln>
          </p:spPr>
          <p:txBody>
            <a:bodyPr anchor="ctr"/>
            <a:lstStyle/>
            <a:p>
              <a:pPr algn="ctr"/>
              <a:endParaRPr/>
            </a:p>
          </p:txBody>
        </p:sp>
        <p:sp>
          <p:nvSpPr>
            <p:cNvPr id="8" name="iSļidè">
              <a:extLst>
                <a:ext uri="{FF2B5EF4-FFF2-40B4-BE49-F238E27FC236}">
                  <a16:creationId xmlns:a16="http://schemas.microsoft.com/office/drawing/2014/main" id="{BFE99C54-D878-4BD7-A733-22B9237B8F87}"/>
                </a:ext>
              </a:extLst>
            </p:cNvPr>
            <p:cNvSpPr/>
            <p:nvPr/>
          </p:nvSpPr>
          <p:spPr bwMode="auto">
            <a:xfrm>
              <a:off x="2668588" y="1176337"/>
              <a:ext cx="4387850" cy="1751013"/>
            </a:xfrm>
            <a:custGeom>
              <a:avLst/>
              <a:gdLst>
                <a:gd name="T0" fmla="*/ 2633 w 2764"/>
                <a:gd name="T1" fmla="*/ 0 h 1103"/>
                <a:gd name="T2" fmla="*/ 774 w 2764"/>
                <a:gd name="T3" fmla="*/ 473 h 1103"/>
                <a:gd name="T4" fmla="*/ 0 w 2764"/>
                <a:gd name="T5" fmla="*/ 672 h 1103"/>
                <a:gd name="T6" fmla="*/ 372 w 2764"/>
                <a:gd name="T7" fmla="*/ 1043 h 1103"/>
                <a:gd name="T8" fmla="*/ 432 w 2764"/>
                <a:gd name="T9" fmla="*/ 1103 h 1103"/>
                <a:gd name="T10" fmla="*/ 2764 w 2764"/>
                <a:gd name="T11" fmla="*/ 507 h 1103"/>
                <a:gd name="T12" fmla="*/ 2633 w 2764"/>
                <a:gd name="T13" fmla="*/ 0 h 1103"/>
              </a:gdLst>
              <a:ahLst/>
              <a:cxnLst>
                <a:cxn ang="0">
                  <a:pos x="T0" y="T1"/>
                </a:cxn>
                <a:cxn ang="0">
                  <a:pos x="T2" y="T3"/>
                </a:cxn>
                <a:cxn ang="0">
                  <a:pos x="T4" y="T5"/>
                </a:cxn>
                <a:cxn ang="0">
                  <a:pos x="T6" y="T7"/>
                </a:cxn>
                <a:cxn ang="0">
                  <a:pos x="T8" y="T9"/>
                </a:cxn>
                <a:cxn ang="0">
                  <a:pos x="T10" y="T11"/>
                </a:cxn>
                <a:cxn ang="0">
                  <a:pos x="T12" y="T13"/>
                </a:cxn>
              </a:cxnLst>
              <a:rect l="0" t="0" r="r" b="b"/>
              <a:pathLst>
                <a:path w="2764" h="1103">
                  <a:moveTo>
                    <a:pt x="2633" y="0"/>
                  </a:moveTo>
                  <a:lnTo>
                    <a:pt x="774" y="473"/>
                  </a:lnTo>
                  <a:lnTo>
                    <a:pt x="0" y="672"/>
                  </a:lnTo>
                  <a:lnTo>
                    <a:pt x="372" y="1043"/>
                  </a:lnTo>
                  <a:lnTo>
                    <a:pt x="432" y="1103"/>
                  </a:lnTo>
                  <a:lnTo>
                    <a:pt x="2764" y="507"/>
                  </a:lnTo>
                  <a:lnTo>
                    <a:pt x="2633" y="0"/>
                  </a:lnTo>
                  <a:close/>
                </a:path>
              </a:pathLst>
            </a:custGeom>
            <a:solidFill>
              <a:schemeClr val="tx1">
                <a:lumMod val="65000"/>
                <a:lumOff val="35000"/>
              </a:schemeClr>
            </a:solidFill>
            <a:ln w="26988" cap="flat">
              <a:noFill/>
              <a:prstDash val="solid"/>
              <a:miter lim="800000"/>
              <a:headEnd/>
              <a:tailEnd/>
            </a:ln>
          </p:spPr>
          <p:txBody>
            <a:bodyPr anchor="ctr"/>
            <a:lstStyle/>
            <a:p>
              <a:pPr algn="ctr"/>
              <a:endParaRPr/>
            </a:p>
          </p:txBody>
        </p:sp>
        <p:sp>
          <p:nvSpPr>
            <p:cNvPr id="9" name="îṡḻîḍê">
              <a:extLst>
                <a:ext uri="{FF2B5EF4-FFF2-40B4-BE49-F238E27FC236}">
                  <a16:creationId xmlns:a16="http://schemas.microsoft.com/office/drawing/2014/main" id="{9D7D7E33-4926-4BE5-8F54-B42A942F30EE}"/>
                </a:ext>
              </a:extLst>
            </p:cNvPr>
            <p:cNvSpPr/>
            <p:nvPr/>
          </p:nvSpPr>
          <p:spPr bwMode="auto">
            <a:xfrm>
              <a:off x="2662238" y="7937"/>
              <a:ext cx="2606675" cy="2235200"/>
            </a:xfrm>
            <a:custGeom>
              <a:avLst/>
              <a:gdLst>
                <a:gd name="T0" fmla="*/ 4 w 1642"/>
                <a:gd name="T1" fmla="*/ 1408 h 1408"/>
                <a:gd name="T2" fmla="*/ 778 w 1642"/>
                <a:gd name="T3" fmla="*/ 1209 h 1408"/>
                <a:gd name="T4" fmla="*/ 1642 w 1642"/>
                <a:gd name="T5" fmla="*/ 0 h 1408"/>
                <a:gd name="T6" fmla="*/ 999 w 1642"/>
                <a:gd name="T7" fmla="*/ 0 h 1408"/>
                <a:gd name="T8" fmla="*/ 0 w 1642"/>
                <a:gd name="T9" fmla="*/ 1403 h 1408"/>
                <a:gd name="T10" fmla="*/ 4 w 1642"/>
                <a:gd name="T11" fmla="*/ 1408 h 1408"/>
              </a:gdLst>
              <a:ahLst/>
              <a:cxnLst>
                <a:cxn ang="0">
                  <a:pos x="T0" y="T1"/>
                </a:cxn>
                <a:cxn ang="0">
                  <a:pos x="T2" y="T3"/>
                </a:cxn>
                <a:cxn ang="0">
                  <a:pos x="T4" y="T5"/>
                </a:cxn>
                <a:cxn ang="0">
                  <a:pos x="T6" y="T7"/>
                </a:cxn>
                <a:cxn ang="0">
                  <a:pos x="T8" y="T9"/>
                </a:cxn>
                <a:cxn ang="0">
                  <a:pos x="T10" y="T11"/>
                </a:cxn>
              </a:cxnLst>
              <a:rect l="0" t="0" r="r" b="b"/>
              <a:pathLst>
                <a:path w="1642" h="1408">
                  <a:moveTo>
                    <a:pt x="4" y="1408"/>
                  </a:moveTo>
                  <a:lnTo>
                    <a:pt x="778" y="1209"/>
                  </a:lnTo>
                  <a:lnTo>
                    <a:pt x="1642" y="0"/>
                  </a:lnTo>
                  <a:lnTo>
                    <a:pt x="999" y="0"/>
                  </a:lnTo>
                  <a:lnTo>
                    <a:pt x="0" y="1403"/>
                  </a:lnTo>
                  <a:lnTo>
                    <a:pt x="4" y="1408"/>
                  </a:lnTo>
                  <a:close/>
                </a:path>
              </a:pathLst>
            </a:custGeom>
            <a:solidFill>
              <a:schemeClr val="tx1">
                <a:lumMod val="50000"/>
                <a:lumOff val="50000"/>
              </a:schemeClr>
            </a:solidFill>
            <a:ln w="26988" cap="flat">
              <a:noFill/>
              <a:prstDash val="solid"/>
              <a:miter lim="800000"/>
              <a:headEnd/>
              <a:tailEnd/>
            </a:ln>
          </p:spPr>
          <p:txBody>
            <a:bodyPr anchor="ctr"/>
            <a:lstStyle/>
            <a:p>
              <a:pPr algn="ctr"/>
              <a:endParaRPr/>
            </a:p>
          </p:txBody>
        </p:sp>
        <p:sp>
          <p:nvSpPr>
            <p:cNvPr id="10" name="í$ľíḓé">
              <a:extLst>
                <a:ext uri="{FF2B5EF4-FFF2-40B4-BE49-F238E27FC236}">
                  <a16:creationId xmlns:a16="http://schemas.microsoft.com/office/drawing/2014/main" id="{98D1861A-D969-469E-BAD7-5E7B17C3DD3E}"/>
                </a:ext>
              </a:extLst>
            </p:cNvPr>
            <p:cNvSpPr/>
            <p:nvPr/>
          </p:nvSpPr>
          <p:spPr bwMode="auto">
            <a:xfrm>
              <a:off x="6418263" y="3429000"/>
              <a:ext cx="3036888" cy="3422650"/>
            </a:xfrm>
            <a:custGeom>
              <a:avLst/>
              <a:gdLst>
                <a:gd name="T0" fmla="*/ 1545 w 1913"/>
                <a:gd name="T1" fmla="*/ 9 h 2156"/>
                <a:gd name="T2" fmla="*/ 1536 w 1913"/>
                <a:gd name="T3" fmla="*/ 0 h 2156"/>
                <a:gd name="T4" fmla="*/ 0 w 1913"/>
                <a:gd name="T5" fmla="*/ 2156 h 2156"/>
                <a:gd name="T6" fmla="*/ 643 w 1913"/>
                <a:gd name="T7" fmla="*/ 2156 h 2156"/>
                <a:gd name="T8" fmla="*/ 1913 w 1913"/>
                <a:gd name="T9" fmla="*/ 377 h 2156"/>
                <a:gd name="T10" fmla="*/ 1545 w 1913"/>
                <a:gd name="T11" fmla="*/ 9 h 2156"/>
              </a:gdLst>
              <a:ahLst/>
              <a:cxnLst>
                <a:cxn ang="0">
                  <a:pos x="T0" y="T1"/>
                </a:cxn>
                <a:cxn ang="0">
                  <a:pos x="T2" y="T3"/>
                </a:cxn>
                <a:cxn ang="0">
                  <a:pos x="T4" y="T5"/>
                </a:cxn>
                <a:cxn ang="0">
                  <a:pos x="T6" y="T7"/>
                </a:cxn>
                <a:cxn ang="0">
                  <a:pos x="T8" y="T9"/>
                </a:cxn>
                <a:cxn ang="0">
                  <a:pos x="T10" y="T11"/>
                </a:cxn>
              </a:cxnLst>
              <a:rect l="0" t="0" r="r" b="b"/>
              <a:pathLst>
                <a:path w="1913" h="2156">
                  <a:moveTo>
                    <a:pt x="1545" y="9"/>
                  </a:moveTo>
                  <a:lnTo>
                    <a:pt x="1536" y="0"/>
                  </a:lnTo>
                  <a:lnTo>
                    <a:pt x="0" y="2156"/>
                  </a:lnTo>
                  <a:lnTo>
                    <a:pt x="643" y="2156"/>
                  </a:lnTo>
                  <a:lnTo>
                    <a:pt x="1913" y="377"/>
                  </a:lnTo>
                  <a:lnTo>
                    <a:pt x="1545" y="9"/>
                  </a:lnTo>
                  <a:close/>
                </a:path>
              </a:pathLst>
            </a:custGeom>
            <a:solidFill>
              <a:schemeClr val="tx1">
                <a:lumMod val="95000"/>
                <a:lumOff val="5000"/>
              </a:schemeClr>
            </a:solidFill>
            <a:ln w="26988" cap="flat">
              <a:noFill/>
              <a:prstDash val="solid"/>
              <a:miter lim="800000"/>
              <a:headEnd/>
              <a:tailEnd/>
            </a:ln>
          </p:spPr>
          <p:txBody>
            <a:bodyPr anchor="ctr"/>
            <a:lstStyle/>
            <a:p>
              <a:pPr algn="ctr"/>
              <a:endParaRPr/>
            </a:p>
          </p:txBody>
        </p:sp>
        <p:sp>
          <p:nvSpPr>
            <p:cNvPr id="11" name="íṩlïḍê">
              <a:extLst>
                <a:ext uri="{FF2B5EF4-FFF2-40B4-BE49-F238E27FC236}">
                  <a16:creationId xmlns:a16="http://schemas.microsoft.com/office/drawing/2014/main" id="{0B3EDF9F-D7C3-4F8B-9F5F-95E5C24E257D}"/>
                </a:ext>
              </a:extLst>
            </p:cNvPr>
            <p:cNvSpPr/>
            <p:nvPr/>
          </p:nvSpPr>
          <p:spPr bwMode="auto">
            <a:xfrm>
              <a:off x="4429125" y="1176337"/>
              <a:ext cx="3016250" cy="3387725"/>
            </a:xfrm>
            <a:custGeom>
              <a:avLst/>
              <a:gdLst>
                <a:gd name="T0" fmla="*/ 1900 w 1900"/>
                <a:gd name="T1" fmla="*/ 376 h 2134"/>
                <a:gd name="T2" fmla="*/ 1532 w 1900"/>
                <a:gd name="T3" fmla="*/ 8 h 2134"/>
                <a:gd name="T4" fmla="*/ 1519 w 1900"/>
                <a:gd name="T5" fmla="*/ 0 h 2134"/>
                <a:gd name="T6" fmla="*/ 0 w 1900"/>
                <a:gd name="T7" fmla="*/ 2134 h 2134"/>
                <a:gd name="T8" fmla="*/ 791 w 1900"/>
                <a:gd name="T9" fmla="*/ 1931 h 2134"/>
                <a:gd name="T10" fmla="*/ 1900 w 1900"/>
                <a:gd name="T11" fmla="*/ 376 h 2134"/>
              </a:gdLst>
              <a:ahLst/>
              <a:cxnLst>
                <a:cxn ang="0">
                  <a:pos x="T0" y="T1"/>
                </a:cxn>
                <a:cxn ang="0">
                  <a:pos x="T2" y="T3"/>
                </a:cxn>
                <a:cxn ang="0">
                  <a:pos x="T4" y="T5"/>
                </a:cxn>
                <a:cxn ang="0">
                  <a:pos x="T6" y="T7"/>
                </a:cxn>
                <a:cxn ang="0">
                  <a:pos x="T8" y="T9"/>
                </a:cxn>
                <a:cxn ang="0">
                  <a:pos x="T10" y="T11"/>
                </a:cxn>
              </a:cxnLst>
              <a:rect l="0" t="0" r="r" b="b"/>
              <a:pathLst>
                <a:path w="1900" h="2134">
                  <a:moveTo>
                    <a:pt x="1900" y="376"/>
                  </a:moveTo>
                  <a:lnTo>
                    <a:pt x="1532" y="8"/>
                  </a:lnTo>
                  <a:lnTo>
                    <a:pt x="1519" y="0"/>
                  </a:lnTo>
                  <a:lnTo>
                    <a:pt x="0" y="2134"/>
                  </a:lnTo>
                  <a:lnTo>
                    <a:pt x="791" y="1931"/>
                  </a:lnTo>
                  <a:lnTo>
                    <a:pt x="1900" y="376"/>
                  </a:lnTo>
                  <a:close/>
                </a:path>
              </a:pathLst>
            </a:custGeom>
            <a:solidFill>
              <a:schemeClr val="tx1">
                <a:lumMod val="75000"/>
                <a:lumOff val="25000"/>
              </a:schemeClr>
            </a:solidFill>
            <a:ln w="26988" cap="flat">
              <a:noFill/>
              <a:prstDash val="solid"/>
              <a:miter lim="800000"/>
              <a:headEnd/>
              <a:tailEnd/>
            </a:ln>
          </p:spPr>
          <p:txBody>
            <a:bodyPr anchor="ctr"/>
            <a:lstStyle/>
            <a:p>
              <a:pPr algn="ctr"/>
              <a:endParaRPr/>
            </a:p>
          </p:txBody>
        </p:sp>
        <p:grpSp>
          <p:nvGrpSpPr>
            <p:cNvPr id="12" name="ïŝlîde">
              <a:extLst>
                <a:ext uri="{FF2B5EF4-FFF2-40B4-BE49-F238E27FC236}">
                  <a16:creationId xmlns:a16="http://schemas.microsoft.com/office/drawing/2014/main" id="{F30F7C70-7358-43B8-A84B-C0AE2EB1607C}"/>
                </a:ext>
              </a:extLst>
            </p:cNvPr>
            <p:cNvGrpSpPr/>
            <p:nvPr/>
          </p:nvGrpSpPr>
          <p:grpSpPr>
            <a:xfrm>
              <a:off x="8986960" y="5223033"/>
              <a:ext cx="2457329" cy="932615"/>
              <a:chOff x="8958505" y="2768758"/>
              <a:chExt cx="2457329" cy="932615"/>
            </a:xfrm>
          </p:grpSpPr>
          <p:sp>
            <p:nvSpPr>
              <p:cNvPr id="25" name="îS1íḋe">
                <a:extLst>
                  <a:ext uri="{FF2B5EF4-FFF2-40B4-BE49-F238E27FC236}">
                    <a16:creationId xmlns:a16="http://schemas.microsoft.com/office/drawing/2014/main" id="{5A549075-AA85-455D-B8BF-37AD51118F52}"/>
                  </a:ext>
                </a:extLst>
              </p:cNvPr>
              <p:cNvSpPr txBox="1"/>
              <p:nvPr/>
            </p:nvSpPr>
            <p:spPr>
              <a:xfrm>
                <a:off x="8958505" y="3111817"/>
                <a:ext cx="2457329" cy="589556"/>
              </a:xfrm>
              <a:prstGeom prst="rect">
                <a:avLst/>
              </a:prstGeom>
              <a:noFill/>
            </p:spPr>
            <p:txBody>
              <a:bodyPr wrap="square" lIns="90000" tIns="46800" rIns="90000" bIns="46800" anchor="ctr" anchorCtr="0">
                <a:noAutofit/>
              </a:bodyPr>
              <a:lstStyle/>
              <a:p>
                <a:pPr>
                  <a:lnSpc>
                    <a:spcPct val="150000"/>
                  </a:lnSpc>
                  <a:spcBef>
                    <a:spcPct val="0"/>
                  </a:spcBef>
                </a:pPr>
                <a:r>
                  <a:rPr lang="en-US" altLang="zh-CN" sz="900" dirty="0"/>
                  <a:t>Supporting text here. </a:t>
                </a:r>
              </a:p>
              <a:p>
                <a:pPr>
                  <a:lnSpc>
                    <a:spcPct val="150000"/>
                  </a:lnSpc>
                  <a:spcBef>
                    <a:spcPct val="0"/>
                  </a:spcBef>
                </a:pPr>
                <a:r>
                  <a:rPr lang="en-US" altLang="zh-CN" sz="900" dirty="0"/>
                  <a:t>When you copy &amp; paste, choose "keep text only" option.</a:t>
                </a:r>
                <a:endParaRPr lang="zh-CN" altLang="en-US" sz="900" dirty="0"/>
              </a:p>
            </p:txBody>
          </p:sp>
          <p:sp>
            <p:nvSpPr>
              <p:cNvPr id="26" name="ïṡľîḑe">
                <a:extLst>
                  <a:ext uri="{FF2B5EF4-FFF2-40B4-BE49-F238E27FC236}">
                    <a16:creationId xmlns:a16="http://schemas.microsoft.com/office/drawing/2014/main" id="{9AAAFE54-D16F-480D-8CF5-3E599A2AAE11}"/>
                  </a:ext>
                </a:extLst>
              </p:cNvPr>
              <p:cNvSpPr/>
              <p:nvPr/>
            </p:nvSpPr>
            <p:spPr>
              <a:xfrm>
                <a:off x="8958505" y="2768758"/>
                <a:ext cx="2457329" cy="343059"/>
              </a:xfrm>
              <a:prstGeom prst="rect">
                <a:avLst/>
              </a:prstGeom>
            </p:spPr>
            <p:txBody>
              <a:bodyPr wrap="none" lIns="90000" tIns="46800" rIns="90000" bIns="46800" anchor="ctr">
                <a:normAutofit lnSpcReduction="10000"/>
              </a:bodyPr>
              <a:lstStyle/>
              <a:p>
                <a:pPr lvl="0" defTabSz="914378">
                  <a:defRPr/>
                </a:pPr>
                <a:r>
                  <a:rPr lang="en-US" altLang="zh-CN" sz="1600" b="1" dirty="0"/>
                  <a:t>Text here</a:t>
                </a:r>
                <a:endParaRPr lang="zh-CN" altLang="en-US" sz="1600" b="1" dirty="0"/>
              </a:p>
            </p:txBody>
          </p:sp>
        </p:grpSp>
        <p:grpSp>
          <p:nvGrpSpPr>
            <p:cNvPr id="13" name="í$ľïḋe">
              <a:extLst>
                <a:ext uri="{FF2B5EF4-FFF2-40B4-BE49-F238E27FC236}">
                  <a16:creationId xmlns:a16="http://schemas.microsoft.com/office/drawing/2014/main" id="{E3931603-875F-4991-AAB1-484B185D482A}"/>
                </a:ext>
              </a:extLst>
            </p:cNvPr>
            <p:cNvGrpSpPr/>
            <p:nvPr/>
          </p:nvGrpSpPr>
          <p:grpSpPr>
            <a:xfrm>
              <a:off x="628650" y="1093118"/>
              <a:ext cx="2092350" cy="932615"/>
              <a:chOff x="609600" y="3758531"/>
              <a:chExt cx="2092350" cy="932615"/>
            </a:xfrm>
          </p:grpSpPr>
          <p:sp>
            <p:nvSpPr>
              <p:cNvPr id="23" name="ïŝḷîḍê">
                <a:extLst>
                  <a:ext uri="{FF2B5EF4-FFF2-40B4-BE49-F238E27FC236}">
                    <a16:creationId xmlns:a16="http://schemas.microsoft.com/office/drawing/2014/main" id="{58B6085E-5413-4836-A2B0-85E0EBC14B4C}"/>
                  </a:ext>
                </a:extLst>
              </p:cNvPr>
              <p:cNvSpPr txBox="1"/>
              <p:nvPr/>
            </p:nvSpPr>
            <p:spPr>
              <a:xfrm>
                <a:off x="650875" y="4101590"/>
                <a:ext cx="2051075" cy="589556"/>
              </a:xfrm>
              <a:prstGeom prst="rect">
                <a:avLst/>
              </a:prstGeom>
              <a:noFill/>
            </p:spPr>
            <p:txBody>
              <a:bodyPr wrap="square" lIns="90000" tIns="46800" rIns="90000" bIns="46800" anchor="ctr" anchorCtr="0">
                <a:noAutofit/>
              </a:bodyPr>
              <a:lstStyle/>
              <a:p>
                <a:pPr algn="r">
                  <a:lnSpc>
                    <a:spcPct val="150000"/>
                  </a:lnSpc>
                  <a:spcBef>
                    <a:spcPct val="0"/>
                  </a:spcBef>
                </a:pPr>
                <a:r>
                  <a:rPr lang="en-US" altLang="zh-CN" sz="900" dirty="0"/>
                  <a:t>Supporting text here. </a:t>
                </a:r>
              </a:p>
              <a:p>
                <a:pPr algn="r">
                  <a:lnSpc>
                    <a:spcPct val="150000"/>
                  </a:lnSpc>
                  <a:spcBef>
                    <a:spcPct val="0"/>
                  </a:spcBef>
                </a:pPr>
                <a:r>
                  <a:rPr lang="en-US" altLang="zh-CN" sz="900" dirty="0"/>
                  <a:t>When you copy &amp; paste, choose "keep text only" option.</a:t>
                </a:r>
                <a:endParaRPr lang="zh-CN" altLang="en-US" sz="900" dirty="0"/>
              </a:p>
            </p:txBody>
          </p:sp>
          <p:sp>
            <p:nvSpPr>
              <p:cNvPr id="24" name="î$lïḑê">
                <a:extLst>
                  <a:ext uri="{FF2B5EF4-FFF2-40B4-BE49-F238E27FC236}">
                    <a16:creationId xmlns:a16="http://schemas.microsoft.com/office/drawing/2014/main" id="{12309BBE-9B2C-464E-95D3-D0BEEF63C97A}"/>
                  </a:ext>
                </a:extLst>
              </p:cNvPr>
              <p:cNvSpPr/>
              <p:nvPr/>
            </p:nvSpPr>
            <p:spPr>
              <a:xfrm>
                <a:off x="609600" y="3758531"/>
                <a:ext cx="2086852" cy="343059"/>
              </a:xfrm>
              <a:prstGeom prst="rect">
                <a:avLst/>
              </a:prstGeom>
            </p:spPr>
            <p:txBody>
              <a:bodyPr wrap="none" lIns="90000" tIns="46800" rIns="90000" bIns="46800" anchor="ctr">
                <a:normAutofit lnSpcReduction="10000"/>
              </a:bodyPr>
              <a:lstStyle/>
              <a:p>
                <a:pPr lvl="0" algn="r" defTabSz="914378">
                  <a:defRPr/>
                </a:pPr>
                <a:r>
                  <a:rPr lang="en-US" altLang="zh-CN" sz="1600" b="1" dirty="0"/>
                  <a:t>Text here</a:t>
                </a:r>
                <a:endParaRPr lang="zh-CN" altLang="en-US" sz="1600" b="1" dirty="0"/>
              </a:p>
            </p:txBody>
          </p:sp>
        </p:grpSp>
        <p:grpSp>
          <p:nvGrpSpPr>
            <p:cNvPr id="14" name="îşļíḋê">
              <a:extLst>
                <a:ext uri="{FF2B5EF4-FFF2-40B4-BE49-F238E27FC236}">
                  <a16:creationId xmlns:a16="http://schemas.microsoft.com/office/drawing/2014/main" id="{47F914A4-0C6E-4462-A908-7314188D0D5A}"/>
                </a:ext>
              </a:extLst>
            </p:cNvPr>
            <p:cNvGrpSpPr/>
            <p:nvPr/>
          </p:nvGrpSpPr>
          <p:grpSpPr>
            <a:xfrm>
              <a:off x="3531000" y="5223033"/>
              <a:ext cx="2407615" cy="932615"/>
              <a:chOff x="610964" y="2768758"/>
              <a:chExt cx="2407615" cy="932615"/>
            </a:xfrm>
          </p:grpSpPr>
          <p:sp>
            <p:nvSpPr>
              <p:cNvPr id="21" name="iṧľidê">
                <a:extLst>
                  <a:ext uri="{FF2B5EF4-FFF2-40B4-BE49-F238E27FC236}">
                    <a16:creationId xmlns:a16="http://schemas.microsoft.com/office/drawing/2014/main" id="{2D140A15-0BC0-4FB4-A387-D8408AA923D8}"/>
                  </a:ext>
                </a:extLst>
              </p:cNvPr>
              <p:cNvSpPr txBox="1"/>
              <p:nvPr/>
            </p:nvSpPr>
            <p:spPr>
              <a:xfrm>
                <a:off x="610964" y="3111817"/>
                <a:ext cx="2407615" cy="589556"/>
              </a:xfrm>
              <a:prstGeom prst="rect">
                <a:avLst/>
              </a:prstGeom>
              <a:noFill/>
            </p:spPr>
            <p:txBody>
              <a:bodyPr wrap="square" lIns="90000" tIns="46800" rIns="90000" bIns="46800" anchor="ctr" anchorCtr="0">
                <a:noAutofit/>
              </a:bodyPr>
              <a:lstStyle/>
              <a:p>
                <a:pPr algn="r">
                  <a:lnSpc>
                    <a:spcPct val="150000"/>
                  </a:lnSpc>
                  <a:spcBef>
                    <a:spcPct val="0"/>
                  </a:spcBef>
                </a:pPr>
                <a:r>
                  <a:rPr lang="en-US" altLang="zh-CN" sz="900" dirty="0"/>
                  <a:t>Supporting text here. </a:t>
                </a:r>
              </a:p>
              <a:p>
                <a:pPr algn="r">
                  <a:lnSpc>
                    <a:spcPct val="150000"/>
                  </a:lnSpc>
                  <a:spcBef>
                    <a:spcPct val="0"/>
                  </a:spcBef>
                </a:pPr>
                <a:r>
                  <a:rPr lang="en-US" altLang="zh-CN" sz="900" dirty="0"/>
                  <a:t>When you copy &amp; paste, choose "keep text only" option.</a:t>
                </a:r>
                <a:endParaRPr lang="zh-CN" altLang="en-US" sz="900" dirty="0"/>
              </a:p>
            </p:txBody>
          </p:sp>
          <p:sp>
            <p:nvSpPr>
              <p:cNvPr id="22" name="íṡļîḍe">
                <a:extLst>
                  <a:ext uri="{FF2B5EF4-FFF2-40B4-BE49-F238E27FC236}">
                    <a16:creationId xmlns:a16="http://schemas.microsoft.com/office/drawing/2014/main" id="{343A7890-AF9F-42A4-91D7-3C82F04ACD6A}"/>
                  </a:ext>
                </a:extLst>
              </p:cNvPr>
              <p:cNvSpPr/>
              <p:nvPr/>
            </p:nvSpPr>
            <p:spPr>
              <a:xfrm>
                <a:off x="610964" y="2768758"/>
                <a:ext cx="2407615" cy="343059"/>
              </a:xfrm>
              <a:prstGeom prst="rect">
                <a:avLst/>
              </a:prstGeom>
            </p:spPr>
            <p:txBody>
              <a:bodyPr wrap="none" lIns="90000" tIns="46800" rIns="90000" bIns="46800" anchor="ctr">
                <a:normAutofit lnSpcReduction="10000"/>
              </a:bodyPr>
              <a:lstStyle/>
              <a:p>
                <a:pPr lvl="0" algn="r" defTabSz="914378">
                  <a:defRPr/>
                </a:pPr>
                <a:r>
                  <a:rPr lang="en-US" altLang="zh-CN" sz="1600" b="1" dirty="0"/>
                  <a:t>Text here</a:t>
                </a:r>
                <a:endParaRPr lang="zh-CN" altLang="en-US" sz="1600" b="1" dirty="0"/>
              </a:p>
            </p:txBody>
          </p:sp>
        </p:grpSp>
        <p:grpSp>
          <p:nvGrpSpPr>
            <p:cNvPr id="15" name="iṣlíḋè">
              <a:extLst>
                <a:ext uri="{FF2B5EF4-FFF2-40B4-BE49-F238E27FC236}">
                  <a16:creationId xmlns:a16="http://schemas.microsoft.com/office/drawing/2014/main" id="{9BE29FC7-E5D6-4BA6-9033-66AC33B2BFD9}"/>
                </a:ext>
              </a:extLst>
            </p:cNvPr>
            <p:cNvGrpSpPr/>
            <p:nvPr/>
          </p:nvGrpSpPr>
          <p:grpSpPr>
            <a:xfrm>
              <a:off x="7658101" y="2025733"/>
              <a:ext cx="2457329" cy="932615"/>
              <a:chOff x="9029821" y="3042485"/>
              <a:chExt cx="2457329" cy="932615"/>
            </a:xfrm>
          </p:grpSpPr>
          <p:sp>
            <p:nvSpPr>
              <p:cNvPr id="19" name="íślîḓê">
                <a:extLst>
                  <a:ext uri="{FF2B5EF4-FFF2-40B4-BE49-F238E27FC236}">
                    <a16:creationId xmlns:a16="http://schemas.microsoft.com/office/drawing/2014/main" id="{D0CC05B7-D484-4132-932B-ACCD2FB5A055}"/>
                  </a:ext>
                </a:extLst>
              </p:cNvPr>
              <p:cNvSpPr txBox="1"/>
              <p:nvPr/>
            </p:nvSpPr>
            <p:spPr>
              <a:xfrm>
                <a:off x="9029821" y="3385544"/>
                <a:ext cx="2457329" cy="589556"/>
              </a:xfrm>
              <a:prstGeom prst="rect">
                <a:avLst/>
              </a:prstGeom>
              <a:noFill/>
            </p:spPr>
            <p:txBody>
              <a:bodyPr wrap="square" lIns="90000" tIns="46800" rIns="90000" bIns="46800" anchor="ctr" anchorCtr="0">
                <a:noAutofit/>
              </a:bodyPr>
              <a:lstStyle/>
              <a:p>
                <a:pPr>
                  <a:lnSpc>
                    <a:spcPct val="150000"/>
                  </a:lnSpc>
                  <a:spcBef>
                    <a:spcPct val="0"/>
                  </a:spcBef>
                </a:pPr>
                <a:r>
                  <a:rPr lang="en-US" altLang="zh-CN" sz="900" dirty="0"/>
                  <a:t>Supporting text here. </a:t>
                </a:r>
              </a:p>
              <a:p>
                <a:pPr>
                  <a:lnSpc>
                    <a:spcPct val="150000"/>
                  </a:lnSpc>
                  <a:spcBef>
                    <a:spcPct val="0"/>
                  </a:spcBef>
                </a:pPr>
                <a:r>
                  <a:rPr lang="en-US" altLang="zh-CN" sz="900" dirty="0"/>
                  <a:t>When you copy &amp; paste, choose "keep text only" option.</a:t>
                </a:r>
                <a:endParaRPr lang="zh-CN" altLang="en-US" sz="900" dirty="0"/>
              </a:p>
            </p:txBody>
          </p:sp>
          <p:sp>
            <p:nvSpPr>
              <p:cNvPr id="20" name="îŝḷíḍe">
                <a:extLst>
                  <a:ext uri="{FF2B5EF4-FFF2-40B4-BE49-F238E27FC236}">
                    <a16:creationId xmlns:a16="http://schemas.microsoft.com/office/drawing/2014/main" id="{EB088929-F1DF-4D30-BDC1-87F2182042A2}"/>
                  </a:ext>
                </a:extLst>
              </p:cNvPr>
              <p:cNvSpPr/>
              <p:nvPr/>
            </p:nvSpPr>
            <p:spPr>
              <a:xfrm>
                <a:off x="9029821" y="3042485"/>
                <a:ext cx="2457329" cy="343059"/>
              </a:xfrm>
              <a:prstGeom prst="rect">
                <a:avLst/>
              </a:prstGeom>
            </p:spPr>
            <p:txBody>
              <a:bodyPr wrap="none" lIns="90000" tIns="46800" rIns="90000" bIns="46800" anchor="ctr">
                <a:normAutofit lnSpcReduction="10000"/>
              </a:bodyPr>
              <a:lstStyle/>
              <a:p>
                <a:pPr lvl="0" defTabSz="914378">
                  <a:defRPr/>
                </a:pPr>
                <a:r>
                  <a:rPr lang="en-US" altLang="zh-CN" sz="1600" b="1" dirty="0"/>
                  <a:t>Text here</a:t>
                </a:r>
                <a:endParaRPr lang="zh-CN" altLang="en-US" sz="1600" b="1" dirty="0"/>
              </a:p>
            </p:txBody>
          </p:sp>
        </p:grpSp>
        <p:grpSp>
          <p:nvGrpSpPr>
            <p:cNvPr id="16" name="ïslídé">
              <a:extLst>
                <a:ext uri="{FF2B5EF4-FFF2-40B4-BE49-F238E27FC236}">
                  <a16:creationId xmlns:a16="http://schemas.microsoft.com/office/drawing/2014/main" id="{0F7E6392-BAF4-4A78-9B86-2A191D0357B6}"/>
                </a:ext>
              </a:extLst>
            </p:cNvPr>
            <p:cNvGrpSpPr/>
            <p:nvPr/>
          </p:nvGrpSpPr>
          <p:grpSpPr>
            <a:xfrm>
              <a:off x="1612416" y="3170478"/>
              <a:ext cx="2407615" cy="932615"/>
              <a:chOff x="609599" y="3042485"/>
              <a:chExt cx="2407615" cy="932615"/>
            </a:xfrm>
          </p:grpSpPr>
          <p:sp>
            <p:nvSpPr>
              <p:cNvPr id="17" name="ïṧḻídè">
                <a:extLst>
                  <a:ext uri="{FF2B5EF4-FFF2-40B4-BE49-F238E27FC236}">
                    <a16:creationId xmlns:a16="http://schemas.microsoft.com/office/drawing/2014/main" id="{5E120EB7-F23E-4F56-BB4D-8A16A2B4A310}"/>
                  </a:ext>
                </a:extLst>
              </p:cNvPr>
              <p:cNvSpPr txBox="1"/>
              <p:nvPr/>
            </p:nvSpPr>
            <p:spPr>
              <a:xfrm>
                <a:off x="609599" y="3385544"/>
                <a:ext cx="2407615" cy="589556"/>
              </a:xfrm>
              <a:prstGeom prst="rect">
                <a:avLst/>
              </a:prstGeom>
              <a:noFill/>
            </p:spPr>
            <p:txBody>
              <a:bodyPr wrap="square" lIns="90000" tIns="46800" rIns="90000" bIns="46800" anchor="ctr" anchorCtr="0">
                <a:noAutofit/>
              </a:bodyPr>
              <a:lstStyle/>
              <a:p>
                <a:pPr algn="r">
                  <a:lnSpc>
                    <a:spcPct val="150000"/>
                  </a:lnSpc>
                  <a:spcBef>
                    <a:spcPct val="0"/>
                  </a:spcBef>
                </a:pPr>
                <a:r>
                  <a:rPr lang="en-US" altLang="zh-CN" sz="900" dirty="0"/>
                  <a:t>Supporting text here. </a:t>
                </a:r>
              </a:p>
              <a:p>
                <a:pPr algn="r">
                  <a:lnSpc>
                    <a:spcPct val="150000"/>
                  </a:lnSpc>
                  <a:spcBef>
                    <a:spcPct val="0"/>
                  </a:spcBef>
                </a:pPr>
                <a:r>
                  <a:rPr lang="en-US" altLang="zh-CN" sz="900" dirty="0"/>
                  <a:t>When you copy &amp; paste, choose "keep text only" option.</a:t>
                </a:r>
                <a:endParaRPr lang="zh-CN" altLang="en-US" sz="900" dirty="0"/>
              </a:p>
            </p:txBody>
          </p:sp>
          <p:sp>
            <p:nvSpPr>
              <p:cNvPr id="18" name="îṧľiḍè">
                <a:extLst>
                  <a:ext uri="{FF2B5EF4-FFF2-40B4-BE49-F238E27FC236}">
                    <a16:creationId xmlns:a16="http://schemas.microsoft.com/office/drawing/2014/main" id="{E31410FD-CCF1-4DF4-B0EF-A6261C63F613}"/>
                  </a:ext>
                </a:extLst>
              </p:cNvPr>
              <p:cNvSpPr/>
              <p:nvPr/>
            </p:nvSpPr>
            <p:spPr>
              <a:xfrm>
                <a:off x="609599" y="3042485"/>
                <a:ext cx="2407615" cy="343059"/>
              </a:xfrm>
              <a:prstGeom prst="rect">
                <a:avLst/>
              </a:prstGeom>
            </p:spPr>
            <p:txBody>
              <a:bodyPr wrap="none" lIns="90000" tIns="46800" rIns="90000" bIns="46800" anchor="ctr">
                <a:normAutofit lnSpcReduction="10000"/>
              </a:bodyPr>
              <a:lstStyle/>
              <a:p>
                <a:pPr lvl="0" algn="r" defTabSz="914378">
                  <a:defRPr/>
                </a:pPr>
                <a:r>
                  <a:rPr lang="en-US" altLang="zh-CN" sz="1600" b="1" dirty="0"/>
                  <a:t>Text here</a:t>
                </a:r>
                <a:endParaRPr lang="zh-CN" altLang="en-US" sz="1600" b="1" dirty="0"/>
              </a:p>
            </p:txBody>
          </p:sp>
        </p:grpSp>
      </p:grpSp>
      <p:sp>
        <p:nvSpPr>
          <p:cNvPr id="27" name="文本框 26">
            <a:extLst>
              <a:ext uri="{FF2B5EF4-FFF2-40B4-BE49-F238E27FC236}">
                <a16:creationId xmlns:a16="http://schemas.microsoft.com/office/drawing/2014/main" id="{D1C23251-C0F4-43F7-BDB5-827115DDFE69}"/>
              </a:ext>
            </a:extLst>
          </p:cNvPr>
          <p:cNvSpPr txBox="1"/>
          <p:nvPr/>
        </p:nvSpPr>
        <p:spPr>
          <a:xfrm>
            <a:off x="7937996" y="1802453"/>
            <a:ext cx="3264556" cy="707886"/>
          </a:xfrm>
          <a:prstGeom prst="rect">
            <a:avLst/>
          </a:prstGeom>
          <a:noFill/>
        </p:spPr>
        <p:txBody>
          <a:bodyPr wrap="square" rtlCol="0">
            <a:spAutoFit/>
          </a:bodyPr>
          <a:lstStyle/>
          <a:p>
            <a:r>
              <a:rPr lang="en-US" altLang="zh-CN" sz="2000" b="1" dirty="0">
                <a:latin typeface="微软雅黑" panose="020B0503020204020204" pitchFamily="34" charset="-122"/>
                <a:ea typeface="微软雅黑" panose="020B0503020204020204" pitchFamily="34" charset="-122"/>
              </a:rPr>
              <a:t>Click here to enter the main title</a:t>
            </a:r>
            <a:endParaRPr lang="zh-CN" altLang="en-US" sz="2000" dirty="0"/>
          </a:p>
        </p:txBody>
      </p:sp>
      <p:sp>
        <p:nvSpPr>
          <p:cNvPr id="28" name="矩形 27">
            <a:extLst>
              <a:ext uri="{FF2B5EF4-FFF2-40B4-BE49-F238E27FC236}">
                <a16:creationId xmlns:a16="http://schemas.microsoft.com/office/drawing/2014/main" id="{29508F1E-3D95-4B63-9E4D-D4F430C19615}"/>
              </a:ext>
            </a:extLst>
          </p:cNvPr>
          <p:cNvSpPr/>
          <p:nvPr/>
        </p:nvSpPr>
        <p:spPr>
          <a:xfrm>
            <a:off x="7937996" y="2496105"/>
            <a:ext cx="4032448" cy="1705403"/>
          </a:xfrm>
          <a:prstGeom prst="rect">
            <a:avLst/>
          </a:prstGeom>
        </p:spPr>
        <p:txBody>
          <a:bodyPr wrap="square">
            <a:spAutoFit/>
          </a:bodyPr>
          <a:lstStyle/>
          <a:p>
            <a:pPr>
              <a:lnSpc>
                <a:spcPct val="150000"/>
              </a:lnSpc>
            </a:pPr>
            <a:r>
              <a:rPr lang="zh-CN" altLang="zh-CN" dirty="0">
                <a:latin typeface="微软雅黑" panose="020B0503020204020204" pitchFamily="34" charset="-122"/>
                <a:ea typeface="微软雅黑" panose="020B0503020204020204" pitchFamily="34" charset="-122"/>
              </a:rPr>
              <a:t>Lorem ipsum dolor sit amet, consectetur adipisicing elit, sed do eiusmod tempor incididunt ut labore et dolore magna aliqua. Ut</a:t>
            </a:r>
            <a:endParaRPr lang="zh-CN" altLang="en-US" dirty="0">
              <a:latin typeface="微软雅黑" panose="020B0503020204020204" pitchFamily="34" charset="-122"/>
              <a:ea typeface="微软雅黑" panose="020B0503020204020204" pitchFamily="34" charset="-122"/>
            </a:endParaRPr>
          </a:p>
        </p:txBody>
      </p:sp>
      <p:sp>
        <p:nvSpPr>
          <p:cNvPr id="29" name="矩形 28">
            <a:extLst>
              <a:ext uri="{FF2B5EF4-FFF2-40B4-BE49-F238E27FC236}">
                <a16:creationId xmlns:a16="http://schemas.microsoft.com/office/drawing/2014/main" id="{BDA55250-BBFD-42E4-8ED6-53DC642D2051}"/>
              </a:ext>
            </a:extLst>
          </p:cNvPr>
          <p:cNvSpPr/>
          <p:nvPr/>
        </p:nvSpPr>
        <p:spPr>
          <a:xfrm rot="16200000">
            <a:off x="6554615" y="2896124"/>
            <a:ext cx="2161540" cy="2138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a:extLst>
              <a:ext uri="{FF2B5EF4-FFF2-40B4-BE49-F238E27FC236}">
                <a16:creationId xmlns:a16="http://schemas.microsoft.com/office/drawing/2014/main" id="{7CD41A97-A65C-4162-A7E1-BA649D7A7ED5}"/>
              </a:ext>
            </a:extLst>
          </p:cNvPr>
          <p:cNvSpPr/>
          <p:nvPr/>
        </p:nvSpPr>
        <p:spPr>
          <a:xfrm>
            <a:off x="7742292" y="4444017"/>
            <a:ext cx="2161540" cy="2138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9053167"/>
      </p:ext>
    </p:extLst>
  </p:cSld>
  <p:clrMapOvr>
    <a:masterClrMapping/>
  </p:clrMapOvr>
  <mc:AlternateContent xmlns:mc="http://schemas.openxmlformats.org/markup-compatibility/2006" xmlns:p14="http://schemas.microsoft.com/office/powerpoint/2010/main">
    <mc:Choice Requires="p14">
      <p:transition spd="slow" p14:dur="4000" advTm="3000">
        <p14:vortex dir="r"/>
      </p:transition>
    </mc:Choice>
    <mc:Fallback xmlns="">
      <p:transition spd="slow" advTm="3000">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12065" y="-8890"/>
            <a:ext cx="12202795" cy="15367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4" name="矩形 3"/>
          <p:cNvSpPr/>
          <p:nvPr/>
        </p:nvSpPr>
        <p:spPr>
          <a:xfrm>
            <a:off x="-12065" y="6714490"/>
            <a:ext cx="12202795" cy="15367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4" name="矩形 13"/>
          <p:cNvSpPr/>
          <p:nvPr/>
        </p:nvSpPr>
        <p:spPr>
          <a:xfrm rot="16200000">
            <a:off x="276225" y="3382010"/>
            <a:ext cx="6870700" cy="101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rot="16200000">
            <a:off x="5046345" y="3382010"/>
            <a:ext cx="6870700" cy="101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6" name="直接箭头连接符 15"/>
          <p:cNvCxnSpPr/>
          <p:nvPr/>
        </p:nvCxnSpPr>
        <p:spPr>
          <a:xfrm flipH="1" flipV="1">
            <a:off x="2898140" y="3418205"/>
            <a:ext cx="786130" cy="15240"/>
          </a:xfrm>
          <a:prstGeom prst="straightConnector1">
            <a:avLst/>
          </a:prstGeom>
          <a:ln w="539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p:nvPr/>
        </p:nvCxnSpPr>
        <p:spPr>
          <a:xfrm>
            <a:off x="8430895" y="3441065"/>
            <a:ext cx="1336675" cy="635"/>
          </a:xfrm>
          <a:prstGeom prst="straightConnector1">
            <a:avLst/>
          </a:prstGeom>
          <a:ln w="539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8" name="文本框 17"/>
          <p:cNvSpPr txBox="1"/>
          <p:nvPr/>
        </p:nvSpPr>
        <p:spPr>
          <a:xfrm>
            <a:off x="945515" y="3119120"/>
            <a:ext cx="1589405" cy="581025"/>
          </a:xfrm>
          <a:prstGeom prst="rect">
            <a:avLst/>
          </a:prstGeom>
          <a:noFill/>
          <a:ln w="53975">
            <a:solidFill>
              <a:schemeClr val="tx1"/>
            </a:solidFill>
          </a:ln>
        </p:spPr>
        <p:txBody>
          <a:bodyPr wrap="none" rtlCol="0" anchor="t">
            <a:spAutoFit/>
          </a:bodyPr>
          <a:lstStyle/>
          <a:p>
            <a:pPr algn="ctr">
              <a:lnSpc>
                <a:spcPct val="150000"/>
              </a:lnSpc>
            </a:pPr>
            <a:r>
              <a:rPr lang="en-US" altLang="zh-CN" sz="2400" dirty="0">
                <a:latin typeface="腾祥睿黑简-W4" panose="01010104010101010101" charset="-122"/>
                <a:ea typeface="腾祥睿黑简-W4" panose="01010104010101010101" charset="-122"/>
              </a:rPr>
              <a:t>THE TEXT</a:t>
            </a:r>
            <a:endParaRPr lang="zh-CN" altLang="en-US" sz="2400" dirty="0">
              <a:latin typeface="腾祥睿黑简-W4" panose="01010104010101010101" charset="-122"/>
              <a:ea typeface="腾祥睿黑简-W4" panose="01010104010101010101" charset="-122"/>
            </a:endParaRPr>
          </a:p>
        </p:txBody>
      </p:sp>
      <p:sp>
        <p:nvSpPr>
          <p:cNvPr id="2" name="文本框 1"/>
          <p:cNvSpPr txBox="1"/>
          <p:nvPr/>
        </p:nvSpPr>
        <p:spPr>
          <a:xfrm>
            <a:off x="9983797" y="3129384"/>
            <a:ext cx="1589405" cy="581025"/>
          </a:xfrm>
          <a:prstGeom prst="rect">
            <a:avLst/>
          </a:prstGeom>
          <a:noFill/>
          <a:ln w="53975">
            <a:solidFill>
              <a:schemeClr val="tx1"/>
            </a:solidFill>
          </a:ln>
        </p:spPr>
        <p:txBody>
          <a:bodyPr wrap="none" rtlCol="0" anchor="t">
            <a:spAutoFit/>
          </a:bodyPr>
          <a:lstStyle/>
          <a:p>
            <a:pPr algn="ctr">
              <a:lnSpc>
                <a:spcPct val="150000"/>
              </a:lnSpc>
            </a:pPr>
            <a:r>
              <a:rPr lang="en-US" altLang="zh-CN" sz="2400" dirty="0">
                <a:latin typeface="腾祥睿黑简-W4" panose="01010104010101010101" charset="-122"/>
                <a:ea typeface="腾祥睿黑简-W4" panose="01010104010101010101" charset="-122"/>
              </a:rPr>
              <a:t>THE TEXT</a:t>
            </a:r>
            <a:endParaRPr lang="zh-CN" altLang="en-US" sz="2400" dirty="0">
              <a:latin typeface="腾祥睿黑简-W4" panose="01010104010101010101" charset="-122"/>
              <a:ea typeface="腾祥睿黑简-W4" panose="01010104010101010101" charset="-122"/>
            </a:endParaRPr>
          </a:p>
        </p:txBody>
      </p:sp>
      <p:cxnSp>
        <p:nvCxnSpPr>
          <p:cNvPr id="3" name="直接箭头连接符 2"/>
          <p:cNvCxnSpPr/>
          <p:nvPr/>
        </p:nvCxnSpPr>
        <p:spPr>
          <a:xfrm>
            <a:off x="1737995" y="3748405"/>
            <a:ext cx="3175" cy="1310640"/>
          </a:xfrm>
          <a:prstGeom prst="straightConnector1">
            <a:avLst/>
          </a:prstGeom>
          <a:ln w="539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334645" y="5059045"/>
            <a:ext cx="2809875" cy="581025"/>
          </a:xfrm>
          <a:prstGeom prst="rect">
            <a:avLst/>
          </a:prstGeom>
          <a:noFill/>
          <a:ln w="53975">
            <a:solidFill>
              <a:schemeClr val="tx1"/>
            </a:solidFill>
          </a:ln>
        </p:spPr>
        <p:txBody>
          <a:bodyPr wrap="square" rtlCol="0" anchor="t">
            <a:spAutoFit/>
          </a:bodyPr>
          <a:lstStyle/>
          <a:p>
            <a:pPr algn="ctr">
              <a:lnSpc>
                <a:spcPct val="150000"/>
              </a:lnSpc>
            </a:pPr>
            <a:r>
              <a:rPr lang="en-US" altLang="zh-CN" sz="2400" dirty="0">
                <a:latin typeface="腾祥睿黑简-W4" panose="01010104010101010101" charset="-122"/>
                <a:ea typeface="腾祥睿黑简-W4" panose="01010104010101010101" charset="-122"/>
              </a:rPr>
              <a:t>THE TEXT</a:t>
            </a:r>
            <a:endParaRPr lang="zh-CN" altLang="en-US" sz="2400" dirty="0">
              <a:latin typeface="腾祥睿黑简-W4" panose="01010104010101010101" charset="-122"/>
              <a:ea typeface="腾祥睿黑简-W4" panose="01010104010101010101" charset="-122"/>
            </a:endParaRPr>
          </a:p>
        </p:txBody>
      </p:sp>
      <p:cxnSp>
        <p:nvCxnSpPr>
          <p:cNvPr id="6" name="直接箭头连接符 5"/>
          <p:cNvCxnSpPr/>
          <p:nvPr/>
        </p:nvCxnSpPr>
        <p:spPr>
          <a:xfrm>
            <a:off x="10776912" y="3774544"/>
            <a:ext cx="3175" cy="1310640"/>
          </a:xfrm>
          <a:prstGeom prst="straightConnector1">
            <a:avLst/>
          </a:prstGeom>
          <a:ln w="539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9984432" y="5085184"/>
            <a:ext cx="1589405" cy="581025"/>
          </a:xfrm>
          <a:prstGeom prst="rect">
            <a:avLst/>
          </a:prstGeom>
          <a:noFill/>
          <a:ln w="53975">
            <a:solidFill>
              <a:schemeClr val="tx1"/>
            </a:solidFill>
          </a:ln>
        </p:spPr>
        <p:txBody>
          <a:bodyPr wrap="none" rtlCol="0" anchor="t">
            <a:spAutoFit/>
          </a:bodyPr>
          <a:lstStyle/>
          <a:p>
            <a:pPr algn="ctr">
              <a:lnSpc>
                <a:spcPct val="150000"/>
              </a:lnSpc>
            </a:pPr>
            <a:r>
              <a:rPr lang="en-US" altLang="zh-CN" sz="2400" dirty="0">
                <a:latin typeface="腾祥睿黑简-W4" panose="01010104010101010101" charset="-122"/>
                <a:ea typeface="腾祥睿黑简-W4" panose="01010104010101010101" charset="-122"/>
              </a:rPr>
              <a:t>THE TEXT</a:t>
            </a:r>
            <a:endParaRPr lang="zh-CN" altLang="en-US" sz="2400" dirty="0">
              <a:latin typeface="腾祥睿黑简-W4" panose="01010104010101010101" charset="-122"/>
              <a:ea typeface="腾祥睿黑简-W4" panose="01010104010101010101" charset="-122"/>
            </a:endParaRPr>
          </a:p>
        </p:txBody>
      </p:sp>
      <p:cxnSp>
        <p:nvCxnSpPr>
          <p:cNvPr id="8" name="直接箭头连接符 7"/>
          <p:cNvCxnSpPr/>
          <p:nvPr/>
        </p:nvCxnSpPr>
        <p:spPr>
          <a:xfrm flipH="1" flipV="1">
            <a:off x="1741170" y="1966595"/>
            <a:ext cx="3810" cy="1136650"/>
          </a:xfrm>
          <a:prstGeom prst="straightConnector1">
            <a:avLst/>
          </a:prstGeom>
          <a:ln w="539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 name="直接箭头连接符 8"/>
          <p:cNvCxnSpPr/>
          <p:nvPr/>
        </p:nvCxnSpPr>
        <p:spPr>
          <a:xfrm flipH="1" flipV="1">
            <a:off x="10780087" y="1992734"/>
            <a:ext cx="3810" cy="1136650"/>
          </a:xfrm>
          <a:prstGeom prst="straightConnector1">
            <a:avLst/>
          </a:prstGeom>
          <a:ln w="539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944245" y="1321435"/>
            <a:ext cx="1589405" cy="581025"/>
          </a:xfrm>
          <a:prstGeom prst="rect">
            <a:avLst/>
          </a:prstGeom>
          <a:noFill/>
          <a:ln w="53975">
            <a:solidFill>
              <a:schemeClr val="tx1"/>
            </a:solidFill>
          </a:ln>
        </p:spPr>
        <p:txBody>
          <a:bodyPr wrap="none" rtlCol="0" anchor="t">
            <a:spAutoFit/>
          </a:bodyPr>
          <a:lstStyle/>
          <a:p>
            <a:pPr algn="ctr">
              <a:lnSpc>
                <a:spcPct val="150000"/>
              </a:lnSpc>
            </a:pPr>
            <a:r>
              <a:rPr lang="en-US" altLang="zh-CN" sz="2400" dirty="0">
                <a:latin typeface="腾祥睿黑简-W4" panose="01010104010101010101" charset="-122"/>
                <a:ea typeface="腾祥睿黑简-W4" panose="01010104010101010101" charset="-122"/>
              </a:rPr>
              <a:t>THE TEXT</a:t>
            </a:r>
            <a:endParaRPr lang="zh-CN" altLang="en-US" sz="2400" dirty="0">
              <a:latin typeface="腾祥睿黑简-W4" panose="01010104010101010101" charset="-122"/>
              <a:ea typeface="腾祥睿黑简-W4" panose="01010104010101010101" charset="-122"/>
            </a:endParaRPr>
          </a:p>
        </p:txBody>
      </p:sp>
      <p:sp>
        <p:nvSpPr>
          <p:cNvPr id="12" name="文本框 11"/>
          <p:cNvSpPr txBox="1"/>
          <p:nvPr/>
        </p:nvSpPr>
        <p:spPr>
          <a:xfrm>
            <a:off x="9983797" y="1347574"/>
            <a:ext cx="1589405" cy="581025"/>
          </a:xfrm>
          <a:prstGeom prst="rect">
            <a:avLst/>
          </a:prstGeom>
          <a:noFill/>
          <a:ln w="53975">
            <a:solidFill>
              <a:schemeClr val="tx1"/>
            </a:solidFill>
          </a:ln>
        </p:spPr>
        <p:txBody>
          <a:bodyPr wrap="none" rtlCol="0" anchor="t">
            <a:spAutoFit/>
          </a:bodyPr>
          <a:lstStyle/>
          <a:p>
            <a:pPr algn="ctr">
              <a:lnSpc>
                <a:spcPct val="150000"/>
              </a:lnSpc>
            </a:pPr>
            <a:r>
              <a:rPr lang="en-US" altLang="zh-CN" sz="2400" dirty="0">
                <a:latin typeface="腾祥睿黑简-W4" panose="01010104010101010101" charset="-122"/>
                <a:ea typeface="腾祥睿黑简-W4" panose="01010104010101010101" charset="-122"/>
              </a:rPr>
              <a:t>THE TEXT</a:t>
            </a:r>
            <a:endParaRPr lang="zh-CN" altLang="en-US" sz="2400" dirty="0">
              <a:latin typeface="腾祥睿黑简-W4" panose="01010104010101010101" charset="-122"/>
              <a:ea typeface="腾祥睿黑简-W4" panose="01010104010101010101" charset="-122"/>
            </a:endParaRPr>
          </a:p>
        </p:txBody>
      </p:sp>
      <p:pic>
        <p:nvPicPr>
          <p:cNvPr id="19" name="图片 18">
            <a:extLst>
              <a:ext uri="{FF2B5EF4-FFF2-40B4-BE49-F238E27FC236}">
                <a16:creationId xmlns:a16="http://schemas.microsoft.com/office/drawing/2014/main" id="{CA139EC0-A14A-4F73-9B4B-305C3F03DD1A}"/>
              </a:ext>
            </a:extLst>
          </p:cNvPr>
          <p:cNvPicPr>
            <a:picLocks noChangeAspect="1"/>
          </p:cNvPicPr>
          <p:nvPr/>
        </p:nvPicPr>
        <p:blipFill>
          <a:blip r:embed="rId3"/>
          <a:stretch>
            <a:fillRect/>
          </a:stretch>
        </p:blipFill>
        <p:spPr>
          <a:xfrm>
            <a:off x="3761106" y="113942"/>
            <a:ext cx="4783166" cy="6637733"/>
          </a:xfrm>
          <a:prstGeom prst="rect">
            <a:avLst/>
          </a:prstGeom>
        </p:spPr>
      </p:pic>
    </p:spTree>
    <p:extLst>
      <p:ext uri="{BB962C8B-B14F-4D97-AF65-F5344CB8AC3E}">
        <p14:creationId xmlns:p14="http://schemas.microsoft.com/office/powerpoint/2010/main" val="2190440481"/>
      </p:ext>
    </p:extLst>
  </p:cSld>
  <p:clrMapOvr>
    <a:masterClrMapping/>
  </p:clrMapOvr>
  <mc:AlternateContent xmlns:mc="http://schemas.openxmlformats.org/markup-compatibility/2006" xmlns:p14="http://schemas.microsoft.com/office/powerpoint/2010/main">
    <mc:Choice Requires="p14">
      <p:transition spd="slow" p14:dur="4000" advTm="3000">
        <p14:vortex dir="r"/>
      </p:transition>
    </mc:Choice>
    <mc:Fallback xmlns="">
      <p:transition spd="slow" advTm="300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12065" y="-8890"/>
            <a:ext cx="12202795" cy="15367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4" name="矩形 3"/>
          <p:cNvSpPr/>
          <p:nvPr/>
        </p:nvSpPr>
        <p:spPr>
          <a:xfrm>
            <a:off x="-12065" y="6714490"/>
            <a:ext cx="12202795" cy="15367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4" name="矩形 13"/>
          <p:cNvSpPr/>
          <p:nvPr/>
        </p:nvSpPr>
        <p:spPr>
          <a:xfrm>
            <a:off x="5735960" y="3067050"/>
            <a:ext cx="6454770"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a:extLst>
              <a:ext uri="{FF2B5EF4-FFF2-40B4-BE49-F238E27FC236}">
                <a16:creationId xmlns:a16="http://schemas.microsoft.com/office/drawing/2014/main" id="{E377C7CA-F1E9-47A1-AF90-97B7C1B4E589}"/>
              </a:ext>
            </a:extLst>
          </p:cNvPr>
          <p:cNvSpPr txBox="1"/>
          <p:nvPr/>
        </p:nvSpPr>
        <p:spPr>
          <a:xfrm>
            <a:off x="4879722" y="1484784"/>
            <a:ext cx="7240270" cy="1323439"/>
          </a:xfrm>
          <a:prstGeom prst="rect">
            <a:avLst/>
          </a:prstGeom>
          <a:noFill/>
        </p:spPr>
        <p:txBody>
          <a:bodyPr wrap="square" rtlCol="0">
            <a:spAutoFit/>
          </a:bodyPr>
          <a:lstStyle/>
          <a:p>
            <a:pPr algn="ctr"/>
            <a:r>
              <a:rPr lang="en-US" altLang="zh-CN" sz="4000" b="1" dirty="0">
                <a:latin typeface="微软雅黑" panose="020B0503020204020204" pitchFamily="34" charset="-122"/>
                <a:ea typeface="微软雅黑" panose="020B0503020204020204" pitchFamily="34" charset="-122"/>
              </a:rPr>
              <a:t>Click here to enter the main title</a:t>
            </a:r>
            <a:endParaRPr lang="zh-CN" altLang="en-US" sz="4000" dirty="0"/>
          </a:p>
        </p:txBody>
      </p:sp>
      <p:sp>
        <p:nvSpPr>
          <p:cNvPr id="18" name="矩形 17">
            <a:extLst>
              <a:ext uri="{FF2B5EF4-FFF2-40B4-BE49-F238E27FC236}">
                <a16:creationId xmlns:a16="http://schemas.microsoft.com/office/drawing/2014/main" id="{9605129F-1A87-4B87-A580-9BC0E9192159}"/>
              </a:ext>
            </a:extLst>
          </p:cNvPr>
          <p:cNvSpPr/>
          <p:nvPr/>
        </p:nvSpPr>
        <p:spPr>
          <a:xfrm>
            <a:off x="5807968" y="3140968"/>
            <a:ext cx="6096000" cy="2536400"/>
          </a:xfrm>
          <a:prstGeom prst="rect">
            <a:avLst/>
          </a:prstGeom>
        </p:spPr>
        <p:txBody>
          <a:bodyPr>
            <a:spAutoFit/>
          </a:bodyPr>
          <a:lstStyle/>
          <a:p>
            <a:pPr>
              <a:lnSpc>
                <a:spcPct val="150000"/>
              </a:lnSpc>
            </a:pPr>
            <a:r>
              <a:rPr lang="zh-CN" altLang="zh-CN" dirty="0">
                <a:latin typeface="微软雅黑" panose="020B0503020204020204" pitchFamily="34" charset="-122"/>
                <a:ea typeface="微软雅黑" panose="020B0503020204020204" pitchFamily="34" charset="-122"/>
              </a:rPr>
              <a:t>Lorem ipsum dolor sit amet, consectetur adipisicing elit, sed do eiusmod tempor incididunt ut labore et dolore magna aliqua. Ut enim ad minim veniam, quis nostrud exercitation ullamco laboris nisi ut aliquip ex ea commodo consequat. Duis aute irure dolor in reprehenderit in </a:t>
            </a:r>
            <a:endParaRPr lang="zh-CN" altLang="en-US" dirty="0">
              <a:latin typeface="微软雅黑" panose="020B0503020204020204" pitchFamily="34" charset="-122"/>
              <a:ea typeface="微软雅黑" panose="020B0503020204020204" pitchFamily="34" charset="-122"/>
            </a:endParaRPr>
          </a:p>
        </p:txBody>
      </p:sp>
      <p:graphicFrame>
        <p:nvGraphicFramePr>
          <p:cNvPr id="2" name="图示 1">
            <a:extLst>
              <a:ext uri="{FF2B5EF4-FFF2-40B4-BE49-F238E27FC236}">
                <a16:creationId xmlns:a16="http://schemas.microsoft.com/office/drawing/2014/main" id="{5A4F0CA7-8395-4E91-94EB-C3F4D4EFB589}"/>
              </a:ext>
            </a:extLst>
          </p:cNvPr>
          <p:cNvGraphicFramePr/>
          <p:nvPr>
            <p:extLst>
              <p:ext uri="{D42A27DB-BD31-4B8C-83A1-F6EECF244321}">
                <p14:modId xmlns:p14="http://schemas.microsoft.com/office/powerpoint/2010/main" val="4061826318"/>
              </p:ext>
            </p:extLst>
          </p:nvPr>
        </p:nvGraphicFramePr>
        <p:xfrm>
          <a:off x="-1320824" y="620688"/>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mc:AlternateContent xmlns:mc="http://schemas.openxmlformats.org/markup-compatibility/2006" xmlns:p14="http://schemas.microsoft.com/office/powerpoint/2010/main">
    <mc:Choice Requires="p14">
      <p:transition spd="slow" p14:dur="4000" advTm="3000">
        <p14:vortex dir="r"/>
      </p:transition>
    </mc:Choice>
    <mc:Fallback xmlns="">
      <p:transition spd="slow" advTm="3000">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12065" y="-8890"/>
            <a:ext cx="12202795" cy="15367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4" name="矩形 3"/>
          <p:cNvSpPr/>
          <p:nvPr/>
        </p:nvSpPr>
        <p:spPr>
          <a:xfrm>
            <a:off x="-12065" y="6714490"/>
            <a:ext cx="12202795" cy="15367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nvGrpSpPr>
          <p:cNvPr id="11" name="组合 10"/>
          <p:cNvGrpSpPr/>
          <p:nvPr/>
        </p:nvGrpSpPr>
        <p:grpSpPr>
          <a:xfrm>
            <a:off x="5447928" y="1484784"/>
            <a:ext cx="6233160" cy="3670935"/>
            <a:chOff x="8342" y="3056"/>
            <a:chExt cx="9816" cy="5781"/>
          </a:xfrm>
        </p:grpSpPr>
        <p:sp>
          <p:nvSpPr>
            <p:cNvPr id="22" name="文本框 21"/>
            <p:cNvSpPr txBox="1"/>
            <p:nvPr/>
          </p:nvSpPr>
          <p:spPr>
            <a:xfrm>
              <a:off x="8351" y="3329"/>
              <a:ext cx="3601" cy="1018"/>
            </a:xfrm>
            <a:prstGeom prst="rect">
              <a:avLst/>
            </a:prstGeom>
            <a:noFill/>
            <a:ln>
              <a:noFill/>
            </a:ln>
          </p:spPr>
          <p:txBody>
            <a:bodyPr wrap="none" rtlCol="0" anchor="t">
              <a:spAutoFit/>
            </a:bodyPr>
            <a:lstStyle/>
            <a:p>
              <a:r>
                <a:rPr lang="en-US" altLang="zh-CN" sz="3600" dirty="0">
                  <a:solidFill>
                    <a:schemeClr val="tx1"/>
                  </a:solidFill>
                  <a:effectLst/>
                  <a:latin typeface="腾祥睿黑简-W4" panose="01010104010101010101" charset="-122"/>
                  <a:ea typeface="腾祥睿黑简-W4" panose="01010104010101010101" charset="-122"/>
                  <a:sym typeface="+mn-ea"/>
                </a:rPr>
                <a:t>THE TEXT</a:t>
              </a:r>
              <a:endParaRPr lang="zh-CN" altLang="en-US" sz="3600" dirty="0">
                <a:solidFill>
                  <a:schemeClr val="tx1"/>
                </a:solidFill>
                <a:effectLst/>
                <a:latin typeface="腾祥睿黑简-W4" panose="01010104010101010101" charset="-122"/>
                <a:ea typeface="腾祥睿黑简-W4" panose="01010104010101010101" charset="-122"/>
                <a:sym typeface="+mn-ea"/>
              </a:endParaRPr>
            </a:p>
          </p:txBody>
        </p:sp>
        <p:sp>
          <p:nvSpPr>
            <p:cNvPr id="23" name="文本框 22"/>
            <p:cNvSpPr txBox="1"/>
            <p:nvPr/>
          </p:nvSpPr>
          <p:spPr>
            <a:xfrm>
              <a:off x="8416" y="5765"/>
              <a:ext cx="2860" cy="824"/>
            </a:xfrm>
            <a:prstGeom prst="rect">
              <a:avLst/>
            </a:prstGeom>
            <a:noFill/>
            <a:ln>
              <a:noFill/>
            </a:ln>
          </p:spPr>
          <p:txBody>
            <a:bodyPr wrap="none" rtlCol="0" anchor="t">
              <a:spAutoFit/>
            </a:bodyPr>
            <a:lstStyle/>
            <a:p>
              <a:r>
                <a:rPr lang="en-US" altLang="zh-CN" sz="2800" dirty="0">
                  <a:latin typeface="腾祥睿黑简-W4" panose="01010104010101010101" charset="-122"/>
                  <a:ea typeface="腾祥睿黑简-W4" panose="01010104010101010101" charset="-122"/>
                  <a:sym typeface="+mn-ea"/>
                </a:rPr>
                <a:t>THE TEXT</a:t>
              </a:r>
              <a:endParaRPr lang="zh-CN" altLang="en-US" sz="2800" dirty="0">
                <a:solidFill>
                  <a:schemeClr val="tx1"/>
                </a:solidFill>
                <a:effectLst/>
                <a:latin typeface="腾祥睿黑简-W4" panose="01010104010101010101" charset="-122"/>
                <a:ea typeface="腾祥睿黑简-W4" panose="01010104010101010101" charset="-122"/>
                <a:sym typeface="+mn-ea"/>
              </a:endParaRPr>
            </a:p>
          </p:txBody>
        </p:sp>
        <p:sp>
          <p:nvSpPr>
            <p:cNvPr id="24" name="文本框 23"/>
            <p:cNvSpPr txBox="1"/>
            <p:nvPr/>
          </p:nvSpPr>
          <p:spPr>
            <a:xfrm>
              <a:off x="8416" y="6587"/>
              <a:ext cx="4231" cy="1115"/>
            </a:xfrm>
            <a:prstGeom prst="rect">
              <a:avLst/>
            </a:prstGeom>
            <a:noFill/>
            <a:ln>
              <a:noFill/>
            </a:ln>
          </p:spPr>
          <p:txBody>
            <a:bodyPr wrap="none" rtlCol="0" anchor="t">
              <a:spAutoFit/>
            </a:bodyPr>
            <a:lstStyle/>
            <a:p>
              <a:r>
                <a:rPr lang="en-US" altLang="zh-CN" sz="4000" b="1" dirty="0">
                  <a:solidFill>
                    <a:schemeClr val="tx1"/>
                  </a:solidFill>
                  <a:effectLst/>
                  <a:latin typeface="腾祥睿黑简-W4" panose="01010104010101010101" charset="-122"/>
                  <a:ea typeface="腾祥睿黑简-W4" panose="01010104010101010101" charset="-122"/>
                  <a:sym typeface="+mn-ea"/>
                </a:rPr>
                <a:t>THE TEXT</a:t>
              </a:r>
              <a:endParaRPr lang="zh-CN" altLang="en-US" sz="4000" b="1" dirty="0">
                <a:solidFill>
                  <a:schemeClr val="tx1"/>
                </a:solidFill>
                <a:effectLst/>
                <a:latin typeface="腾祥睿黑简-W4" panose="01010104010101010101" charset="-122"/>
                <a:ea typeface="腾祥睿黑简-W4" panose="01010104010101010101" charset="-122"/>
                <a:sym typeface="+mn-ea"/>
              </a:endParaRPr>
            </a:p>
          </p:txBody>
        </p:sp>
        <p:sp>
          <p:nvSpPr>
            <p:cNvPr id="25" name="文本框 24"/>
            <p:cNvSpPr txBox="1"/>
            <p:nvPr/>
          </p:nvSpPr>
          <p:spPr>
            <a:xfrm>
              <a:off x="12538" y="7025"/>
              <a:ext cx="1950" cy="582"/>
            </a:xfrm>
            <a:prstGeom prst="rect">
              <a:avLst/>
            </a:prstGeom>
            <a:noFill/>
            <a:ln>
              <a:noFill/>
            </a:ln>
          </p:spPr>
          <p:txBody>
            <a:bodyPr wrap="none" rtlCol="0" anchor="t">
              <a:spAutoFit/>
            </a:bodyPr>
            <a:lstStyle/>
            <a:p>
              <a:r>
                <a:rPr lang="en-US" altLang="zh-CN" dirty="0">
                  <a:solidFill>
                    <a:schemeClr val="tx1"/>
                  </a:solidFill>
                  <a:effectLst/>
                  <a:latin typeface="腾祥睿黑简-W4" panose="01010104010101010101" charset="-122"/>
                  <a:ea typeface="腾祥睿黑简-W4" panose="01010104010101010101" charset="-122"/>
                  <a:sym typeface="+mn-ea"/>
                </a:rPr>
                <a:t>THE TEXT</a:t>
              </a:r>
              <a:endParaRPr lang="zh-CN" altLang="en-US" dirty="0">
                <a:solidFill>
                  <a:schemeClr val="tx1"/>
                </a:solidFill>
                <a:effectLst/>
                <a:latin typeface="腾祥睿黑简-W4" panose="01010104010101010101" charset="-122"/>
                <a:ea typeface="腾祥睿黑简-W4" panose="01010104010101010101" charset="-122"/>
                <a:sym typeface="+mn-ea"/>
              </a:endParaRPr>
            </a:p>
          </p:txBody>
        </p:sp>
        <p:sp>
          <p:nvSpPr>
            <p:cNvPr id="26" name="文本框 25"/>
            <p:cNvSpPr txBox="1"/>
            <p:nvPr/>
          </p:nvSpPr>
          <p:spPr>
            <a:xfrm>
              <a:off x="8456" y="7819"/>
              <a:ext cx="3841" cy="1018"/>
            </a:xfrm>
            <a:prstGeom prst="rect">
              <a:avLst/>
            </a:prstGeom>
            <a:noFill/>
            <a:ln>
              <a:noFill/>
            </a:ln>
          </p:spPr>
          <p:txBody>
            <a:bodyPr wrap="none" rtlCol="0" anchor="t">
              <a:spAutoFit/>
            </a:bodyPr>
            <a:lstStyle/>
            <a:p>
              <a:pPr algn="ctr"/>
              <a:r>
                <a:rPr lang="en-US" altLang="zh-CN" sz="3600" b="1" dirty="0">
                  <a:solidFill>
                    <a:schemeClr val="tx1"/>
                  </a:solidFill>
                  <a:effectLst/>
                  <a:latin typeface="腾祥睿黑简-W4" panose="01010104010101010101" charset="-122"/>
                  <a:ea typeface="腾祥睿黑简-W4" panose="01010104010101010101" charset="-122"/>
                  <a:sym typeface="+mn-ea"/>
                </a:rPr>
                <a:t>THE TEXT</a:t>
              </a:r>
              <a:endParaRPr lang="zh-CN" altLang="en-US" sz="3600" b="1" dirty="0">
                <a:solidFill>
                  <a:schemeClr val="tx1"/>
                </a:solidFill>
                <a:effectLst/>
                <a:latin typeface="腾祥睿黑简-W4" panose="01010104010101010101" charset="-122"/>
                <a:ea typeface="腾祥睿黑简-W4" panose="01010104010101010101" charset="-122"/>
                <a:sym typeface="+mn-ea"/>
              </a:endParaRPr>
            </a:p>
          </p:txBody>
        </p:sp>
        <p:sp>
          <p:nvSpPr>
            <p:cNvPr id="27" name="文本框 26"/>
            <p:cNvSpPr txBox="1"/>
            <p:nvPr/>
          </p:nvSpPr>
          <p:spPr>
            <a:xfrm>
              <a:off x="11971" y="8159"/>
              <a:ext cx="2495" cy="630"/>
            </a:xfrm>
            <a:prstGeom prst="rect">
              <a:avLst/>
            </a:prstGeom>
            <a:noFill/>
            <a:ln>
              <a:noFill/>
            </a:ln>
          </p:spPr>
          <p:txBody>
            <a:bodyPr wrap="square" rtlCol="0" anchor="t">
              <a:spAutoFit/>
            </a:bodyPr>
            <a:lstStyle/>
            <a:p>
              <a:pPr algn="ctr"/>
              <a:r>
                <a:rPr lang="en-US" altLang="zh-CN" sz="2000" dirty="0">
                  <a:solidFill>
                    <a:schemeClr val="tx1"/>
                  </a:solidFill>
                  <a:effectLst/>
                  <a:latin typeface="腾祥睿黑简-W4" panose="01010104010101010101" charset="-122"/>
                  <a:ea typeface="腾祥睿黑简-W4" panose="01010104010101010101" charset="-122"/>
                  <a:sym typeface="+mn-ea"/>
                </a:rPr>
                <a:t>THE TXT</a:t>
              </a:r>
              <a:endParaRPr lang="zh-CN" altLang="en-US" sz="2000" dirty="0">
                <a:solidFill>
                  <a:schemeClr val="tx1"/>
                </a:solidFill>
                <a:effectLst/>
                <a:latin typeface="腾祥睿黑简-W4" panose="01010104010101010101" charset="-122"/>
                <a:ea typeface="腾祥睿黑简-W4" panose="01010104010101010101" charset="-122"/>
                <a:sym typeface="+mn-ea"/>
              </a:endParaRPr>
            </a:p>
          </p:txBody>
        </p:sp>
        <p:sp>
          <p:nvSpPr>
            <p:cNvPr id="28" name="文本框 27"/>
            <p:cNvSpPr txBox="1"/>
            <p:nvPr/>
          </p:nvSpPr>
          <p:spPr>
            <a:xfrm>
              <a:off x="14353" y="6685"/>
              <a:ext cx="3601" cy="1018"/>
            </a:xfrm>
            <a:prstGeom prst="rect">
              <a:avLst/>
            </a:prstGeom>
            <a:noFill/>
            <a:ln>
              <a:noFill/>
            </a:ln>
          </p:spPr>
          <p:txBody>
            <a:bodyPr wrap="none" rtlCol="0" anchor="t">
              <a:spAutoFit/>
            </a:bodyPr>
            <a:lstStyle/>
            <a:p>
              <a:r>
                <a:rPr lang="en-US" altLang="zh-CN" sz="3600" dirty="0">
                  <a:latin typeface="腾祥睿黑简-W4" panose="01010104010101010101" charset="-122"/>
                  <a:ea typeface="腾祥睿黑简-W4" panose="01010104010101010101" charset="-122"/>
                  <a:sym typeface="+mn-ea"/>
                </a:rPr>
                <a:t>THE TEXT</a:t>
              </a:r>
              <a:endParaRPr lang="zh-CN" altLang="en-US" sz="3600" dirty="0">
                <a:solidFill>
                  <a:schemeClr val="tx1"/>
                </a:solidFill>
                <a:effectLst/>
                <a:latin typeface="腾祥睿黑简-W4" panose="01010104010101010101" charset="-122"/>
                <a:ea typeface="腾祥睿黑简-W4" panose="01010104010101010101" charset="-122"/>
                <a:sym typeface="+mn-ea"/>
              </a:endParaRPr>
            </a:p>
          </p:txBody>
        </p:sp>
        <p:sp>
          <p:nvSpPr>
            <p:cNvPr id="29" name="文本框 28"/>
            <p:cNvSpPr txBox="1"/>
            <p:nvPr/>
          </p:nvSpPr>
          <p:spPr>
            <a:xfrm>
              <a:off x="8342" y="4417"/>
              <a:ext cx="5020" cy="1309"/>
            </a:xfrm>
            <a:prstGeom prst="rect">
              <a:avLst/>
            </a:prstGeom>
            <a:noFill/>
            <a:ln>
              <a:noFill/>
            </a:ln>
          </p:spPr>
          <p:txBody>
            <a:bodyPr wrap="none" rtlCol="0" anchor="t">
              <a:spAutoFit/>
            </a:bodyPr>
            <a:lstStyle/>
            <a:p>
              <a:r>
                <a:rPr lang="en-US" altLang="zh-CN" sz="4800" b="1" dirty="0">
                  <a:latin typeface="腾祥睿黑简-W4" panose="01010104010101010101" charset="-122"/>
                  <a:ea typeface="腾祥睿黑简-W4" panose="01010104010101010101" charset="-122"/>
                  <a:sym typeface="+mn-ea"/>
                </a:rPr>
                <a:t>THE TEXT</a:t>
              </a:r>
              <a:endParaRPr lang="zh-CN" altLang="en-US" sz="4800" b="1" dirty="0">
                <a:solidFill>
                  <a:schemeClr val="tx1"/>
                </a:solidFill>
                <a:effectLst/>
                <a:latin typeface="腾祥睿黑简-W4" panose="01010104010101010101" charset="-122"/>
                <a:ea typeface="腾祥睿黑简-W4" panose="01010104010101010101" charset="-122"/>
                <a:sym typeface="+mn-ea"/>
              </a:endParaRPr>
            </a:p>
          </p:txBody>
        </p:sp>
        <p:sp>
          <p:nvSpPr>
            <p:cNvPr id="30" name="文本框 29"/>
            <p:cNvSpPr txBox="1"/>
            <p:nvPr/>
          </p:nvSpPr>
          <p:spPr>
            <a:xfrm>
              <a:off x="13445" y="4871"/>
              <a:ext cx="2258" cy="630"/>
            </a:xfrm>
            <a:prstGeom prst="rect">
              <a:avLst/>
            </a:prstGeom>
            <a:noFill/>
            <a:ln>
              <a:noFill/>
            </a:ln>
          </p:spPr>
          <p:txBody>
            <a:bodyPr wrap="none" rtlCol="0" anchor="t">
              <a:spAutoFit/>
            </a:bodyPr>
            <a:lstStyle/>
            <a:p>
              <a:r>
                <a:rPr lang="en-US" altLang="zh-CN" sz="2000" b="1" dirty="0">
                  <a:latin typeface="腾祥睿黑简-W4" panose="01010104010101010101" charset="-122"/>
                  <a:ea typeface="腾祥睿黑简-W4" panose="01010104010101010101" charset="-122"/>
                  <a:sym typeface="+mn-ea"/>
                </a:rPr>
                <a:t>THE TEXT</a:t>
              </a:r>
              <a:endParaRPr lang="zh-CN" altLang="en-US" sz="2000" b="1" dirty="0">
                <a:solidFill>
                  <a:schemeClr val="tx1"/>
                </a:solidFill>
                <a:effectLst/>
                <a:latin typeface="腾祥睿黑简-W4" panose="01010104010101010101" charset="-122"/>
                <a:ea typeface="腾祥睿黑简-W4" panose="01010104010101010101" charset="-122"/>
                <a:sym typeface="+mn-ea"/>
              </a:endParaRPr>
            </a:p>
          </p:txBody>
        </p:sp>
        <p:sp>
          <p:nvSpPr>
            <p:cNvPr id="31" name="文本框 30"/>
            <p:cNvSpPr txBox="1"/>
            <p:nvPr/>
          </p:nvSpPr>
          <p:spPr>
            <a:xfrm>
              <a:off x="11858" y="3056"/>
              <a:ext cx="5610" cy="1454"/>
            </a:xfrm>
            <a:prstGeom prst="rect">
              <a:avLst/>
            </a:prstGeom>
            <a:noFill/>
            <a:ln>
              <a:noFill/>
            </a:ln>
          </p:spPr>
          <p:txBody>
            <a:bodyPr wrap="none" rtlCol="0" anchor="t">
              <a:spAutoFit/>
            </a:bodyPr>
            <a:lstStyle/>
            <a:p>
              <a:r>
                <a:rPr lang="en-US" altLang="zh-CN" sz="5400" b="1" dirty="0">
                  <a:solidFill>
                    <a:schemeClr val="tx1"/>
                  </a:solidFill>
                  <a:effectLst/>
                  <a:latin typeface="腾祥睿黑简-W4" panose="01010104010101010101" charset="-122"/>
                  <a:ea typeface="腾祥睿黑简-W4" panose="01010104010101010101" charset="-122"/>
                  <a:sym typeface="+mn-ea"/>
                </a:rPr>
                <a:t>THE TEXT</a:t>
              </a:r>
              <a:endParaRPr lang="zh-CN" altLang="en-US" sz="5400" b="1" dirty="0">
                <a:solidFill>
                  <a:schemeClr val="tx1"/>
                </a:solidFill>
                <a:effectLst/>
                <a:latin typeface="腾祥睿黑简-W4" panose="01010104010101010101" charset="-122"/>
                <a:ea typeface="腾祥睿黑简-W4" panose="01010104010101010101" charset="-122"/>
                <a:sym typeface="+mn-ea"/>
              </a:endParaRPr>
            </a:p>
          </p:txBody>
        </p:sp>
        <p:sp>
          <p:nvSpPr>
            <p:cNvPr id="32" name="文本框 31"/>
            <p:cNvSpPr txBox="1"/>
            <p:nvPr/>
          </p:nvSpPr>
          <p:spPr>
            <a:xfrm>
              <a:off x="11064" y="5551"/>
              <a:ext cx="3969" cy="1115"/>
            </a:xfrm>
            <a:prstGeom prst="rect">
              <a:avLst/>
            </a:prstGeom>
            <a:noFill/>
            <a:ln>
              <a:noFill/>
            </a:ln>
          </p:spPr>
          <p:txBody>
            <a:bodyPr wrap="none" rtlCol="0" anchor="t">
              <a:spAutoFit/>
            </a:bodyPr>
            <a:lstStyle/>
            <a:p>
              <a:r>
                <a:rPr lang="en-US" altLang="zh-CN" sz="4000" dirty="0">
                  <a:solidFill>
                    <a:schemeClr val="tx1"/>
                  </a:solidFill>
                  <a:effectLst/>
                  <a:latin typeface="腾祥睿黑简-W4" panose="01010104010101010101" charset="-122"/>
                  <a:ea typeface="腾祥睿黑简-W4" panose="01010104010101010101" charset="-122"/>
                  <a:sym typeface="+mn-ea"/>
                </a:rPr>
                <a:t>THE TEXT</a:t>
              </a:r>
              <a:endParaRPr lang="zh-CN" altLang="en-US" sz="4000" dirty="0">
                <a:solidFill>
                  <a:schemeClr val="tx1"/>
                </a:solidFill>
                <a:effectLst/>
                <a:latin typeface="腾祥睿黑简-W4" panose="01010104010101010101" charset="-122"/>
                <a:ea typeface="腾祥睿黑简-W4" panose="01010104010101010101" charset="-122"/>
                <a:sym typeface="+mn-ea"/>
              </a:endParaRPr>
            </a:p>
          </p:txBody>
        </p:sp>
        <p:sp>
          <p:nvSpPr>
            <p:cNvPr id="33" name="文本框 32"/>
            <p:cNvSpPr txBox="1"/>
            <p:nvPr/>
          </p:nvSpPr>
          <p:spPr>
            <a:xfrm>
              <a:off x="14920" y="5664"/>
              <a:ext cx="3238" cy="921"/>
            </a:xfrm>
            <a:prstGeom prst="rect">
              <a:avLst/>
            </a:prstGeom>
            <a:noFill/>
            <a:ln>
              <a:noFill/>
            </a:ln>
          </p:spPr>
          <p:txBody>
            <a:bodyPr wrap="none" rtlCol="0" anchor="t">
              <a:spAutoFit/>
            </a:bodyPr>
            <a:lstStyle/>
            <a:p>
              <a:r>
                <a:rPr lang="en-US" altLang="zh-CN" sz="3200" dirty="0">
                  <a:latin typeface="腾祥睿黑简-W4" panose="01010104010101010101" charset="-122"/>
                  <a:ea typeface="腾祥睿黑简-W4" panose="01010104010101010101" charset="-122"/>
                  <a:sym typeface="+mn-ea"/>
                </a:rPr>
                <a:t>THE TEXT</a:t>
              </a:r>
              <a:endParaRPr lang="zh-CN" altLang="en-US" sz="3200" dirty="0">
                <a:solidFill>
                  <a:schemeClr val="tx1"/>
                </a:solidFill>
                <a:effectLst/>
                <a:latin typeface="腾祥睿黑简-W4" panose="01010104010101010101" charset="-122"/>
                <a:ea typeface="腾祥睿黑简-W4" panose="01010104010101010101" charset="-122"/>
                <a:sym typeface="+mn-ea"/>
              </a:endParaRPr>
            </a:p>
          </p:txBody>
        </p:sp>
      </p:grpSp>
      <p:sp>
        <p:nvSpPr>
          <p:cNvPr id="41" name="矩形 40"/>
          <p:cNvSpPr/>
          <p:nvPr/>
        </p:nvSpPr>
        <p:spPr>
          <a:xfrm rot="16200000">
            <a:off x="4526915" y="463550"/>
            <a:ext cx="1122045" cy="48387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p:cNvSpPr/>
          <p:nvPr/>
        </p:nvSpPr>
        <p:spPr>
          <a:xfrm rot="16200000">
            <a:off x="4568190" y="5911215"/>
            <a:ext cx="1122045" cy="48387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a:extLst>
              <a:ext uri="{FF2B5EF4-FFF2-40B4-BE49-F238E27FC236}">
                <a16:creationId xmlns:a16="http://schemas.microsoft.com/office/drawing/2014/main" id="{661DC9BB-AD66-49EA-9D48-C06597469830}"/>
              </a:ext>
            </a:extLst>
          </p:cNvPr>
          <p:cNvSpPr/>
          <p:nvPr/>
        </p:nvSpPr>
        <p:spPr>
          <a:xfrm>
            <a:off x="263352" y="2780928"/>
            <a:ext cx="4882298" cy="1077218"/>
          </a:xfrm>
          <a:prstGeom prst="rect">
            <a:avLst/>
          </a:prstGeom>
        </p:spPr>
        <p:txBody>
          <a:bodyPr wrap="none">
            <a:spAutoFit/>
          </a:bodyPr>
          <a:lstStyle/>
          <a:p>
            <a:pPr algn="ctr"/>
            <a:r>
              <a:rPr lang="en-US" altLang="zh-CN" sz="3200" b="1" dirty="0">
                <a:latin typeface="微软雅黑" panose="020B0503020204020204" pitchFamily="34" charset="-122"/>
                <a:ea typeface="微软雅黑" panose="020B0503020204020204" pitchFamily="34" charset="-122"/>
              </a:rPr>
              <a:t>Click here to enter the </a:t>
            </a:r>
          </a:p>
          <a:p>
            <a:pPr algn="ctr"/>
            <a:r>
              <a:rPr lang="en-US" altLang="zh-CN" sz="3200" b="1" dirty="0">
                <a:latin typeface="微软雅黑" panose="020B0503020204020204" pitchFamily="34" charset="-122"/>
                <a:ea typeface="微软雅黑" panose="020B0503020204020204" pitchFamily="34" charset="-122"/>
              </a:rPr>
              <a:t>main title</a:t>
            </a:r>
            <a:endParaRPr lang="zh-CN" altLang="en-US" sz="3200" dirty="0"/>
          </a:p>
        </p:txBody>
      </p:sp>
    </p:spTree>
  </p:cSld>
  <p:clrMapOvr>
    <a:masterClrMapping/>
  </p:clrMapOvr>
  <mc:AlternateContent xmlns:mc="http://schemas.openxmlformats.org/markup-compatibility/2006" xmlns:p14="http://schemas.microsoft.com/office/powerpoint/2010/main">
    <mc:Choice Requires="p14">
      <p:transition spd="slow" p14:dur="4000" advTm="3000">
        <p14:vortex dir="r"/>
      </p:transition>
    </mc:Choice>
    <mc:Fallback xmlns="">
      <p:transition spd="slow" advTm="300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2065" y="-16510"/>
            <a:ext cx="12209780" cy="6877050"/>
            <a:chOff x="-19" y="-26"/>
            <a:chExt cx="19228" cy="10830"/>
          </a:xfrm>
        </p:grpSpPr>
        <p:sp>
          <p:nvSpPr>
            <p:cNvPr id="10" name="矩形 9"/>
            <p:cNvSpPr/>
            <p:nvPr/>
          </p:nvSpPr>
          <p:spPr>
            <a:xfrm>
              <a:off x="-19" y="-14"/>
              <a:ext cx="19217" cy="24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1" name="矩形 10"/>
            <p:cNvSpPr/>
            <p:nvPr/>
          </p:nvSpPr>
          <p:spPr>
            <a:xfrm>
              <a:off x="-8" y="10571"/>
              <a:ext cx="19217" cy="23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3" name="矩形 12"/>
            <p:cNvSpPr/>
            <p:nvPr/>
          </p:nvSpPr>
          <p:spPr>
            <a:xfrm rot="16200000">
              <a:off x="-3089" y="4839"/>
              <a:ext cx="10830" cy="109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8" y="9379"/>
              <a:ext cx="19208" cy="21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0" name=" 220"/>
            <p:cNvSpPr/>
            <p:nvPr/>
          </p:nvSpPr>
          <p:spPr>
            <a:xfrm>
              <a:off x="3638" y="8664"/>
              <a:ext cx="5914" cy="1672"/>
            </a:xfrm>
            <a:prstGeom prst="homePlat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altLang="zh-CN" sz="3600" b="1" dirty="0">
                  <a:solidFill>
                    <a:schemeClr val="bg1"/>
                  </a:solidFill>
                  <a:effectLst/>
                  <a:latin typeface="微软雅黑" panose="020B0503020204020204" pitchFamily="34" charset="-122"/>
                  <a:ea typeface="微软雅黑" panose="020B0503020204020204" pitchFamily="34" charset="-122"/>
                  <a:sym typeface="+mn-ea"/>
                </a:rPr>
                <a:t>NEW</a:t>
              </a:r>
            </a:p>
          </p:txBody>
        </p:sp>
        <p:sp>
          <p:nvSpPr>
            <p:cNvPr id="15" name="文本框 14"/>
            <p:cNvSpPr txBox="1"/>
            <p:nvPr/>
          </p:nvSpPr>
          <p:spPr>
            <a:xfrm>
              <a:off x="3703" y="977"/>
              <a:ext cx="8300" cy="2082"/>
            </a:xfrm>
            <a:prstGeom prst="rect">
              <a:avLst/>
            </a:prstGeom>
            <a:noFill/>
          </p:spPr>
          <p:txBody>
            <a:bodyPr wrap="square" rtlCol="0">
              <a:spAutoFit/>
            </a:bodyPr>
            <a:lstStyle/>
            <a:p>
              <a:pPr algn="ctr"/>
              <a:r>
                <a:rPr lang="en-US" altLang="zh-CN" sz="8000" b="1" dirty="0">
                  <a:solidFill>
                    <a:schemeClr val="tx1"/>
                  </a:solidFill>
                  <a:effectLst/>
                  <a:latin typeface="腾祥睿黑简-W4" panose="01010104010101010101" charset="-122"/>
                  <a:ea typeface="腾祥睿黑简-W4" panose="01010104010101010101" charset="-122"/>
                  <a:cs typeface="腾祥睿黑简-W4" panose="01010104010101010101" charset="-122"/>
                  <a:sym typeface="+mn-ea"/>
                </a:rPr>
                <a:t>“NEW”</a:t>
              </a:r>
            </a:p>
          </p:txBody>
        </p:sp>
        <p:sp>
          <p:nvSpPr>
            <p:cNvPr id="16" name="文本框 15"/>
            <p:cNvSpPr txBox="1"/>
            <p:nvPr/>
          </p:nvSpPr>
          <p:spPr>
            <a:xfrm>
              <a:off x="4094" y="3249"/>
              <a:ext cx="8577" cy="4649"/>
            </a:xfrm>
            <a:prstGeom prst="rect">
              <a:avLst/>
            </a:prstGeom>
            <a:noFill/>
          </p:spPr>
          <p:txBody>
            <a:bodyPr wrap="square" rtlCol="0" anchor="t">
              <a:spAutoFit/>
            </a:bodyPr>
            <a:lstStyle/>
            <a:p>
              <a:pPr>
                <a:lnSpc>
                  <a:spcPct val="150000"/>
                </a:lnSpc>
              </a:pPr>
              <a:r>
                <a:rPr lang="zh-CN" altLang="zh-CN" dirty="0">
                  <a:latin typeface="微软雅黑" panose="020B0503020204020204" pitchFamily="34" charset="-122"/>
                  <a:ea typeface="微软雅黑" panose="020B0503020204020204" pitchFamily="34" charset="-122"/>
                </a:rPr>
                <a:t>Lorem ipsum dolor sit amet, consectetur adipisicing elit, sed do eiusmod tempor incididunt ut labore et dolore magna aliqua. Ut enim ad minim veniam, quis nostrud exercitation ullamco laboris nisi ut aliquip ex ea commodo consequat. Duis aute irure dolor in reprehenderit in </a:t>
              </a:r>
              <a:endParaRPr lang="zh-CN" altLang="en-US" dirty="0">
                <a:latin typeface="微软雅黑" panose="020B0503020204020204" pitchFamily="34" charset="-122"/>
                <a:ea typeface="微软雅黑" panose="020B0503020204020204" pitchFamily="34" charset="-122"/>
              </a:endParaRPr>
            </a:p>
          </p:txBody>
        </p:sp>
      </p:grpSp>
      <p:pic>
        <p:nvPicPr>
          <p:cNvPr id="5" name="图片 4">
            <a:extLst>
              <a:ext uri="{FF2B5EF4-FFF2-40B4-BE49-F238E27FC236}">
                <a16:creationId xmlns:a16="http://schemas.microsoft.com/office/drawing/2014/main" id="{02838366-B61C-4559-8598-71ADD3B8DE4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91679" y="404664"/>
            <a:ext cx="5874068" cy="5874068"/>
          </a:xfrm>
          <a:prstGeom prst="rect">
            <a:avLst/>
          </a:prstGeom>
        </p:spPr>
      </p:pic>
    </p:spTree>
    <p:extLst>
      <p:ext uri="{BB962C8B-B14F-4D97-AF65-F5344CB8AC3E}">
        <p14:creationId xmlns:p14="http://schemas.microsoft.com/office/powerpoint/2010/main" val="316300693"/>
      </p:ext>
    </p:extLst>
  </p:cSld>
  <p:clrMapOvr>
    <a:masterClrMapping/>
  </p:clrMapOvr>
  <mc:AlternateContent xmlns:mc="http://schemas.openxmlformats.org/markup-compatibility/2006" xmlns:p14="http://schemas.microsoft.com/office/powerpoint/2010/main">
    <mc:Choice Requires="p14">
      <p:transition spd="slow" p14:dur="4000" advTm="3000">
        <p14:vortex dir="r"/>
      </p:transition>
    </mc:Choice>
    <mc:Fallback xmlns="">
      <p:transition spd="slow" advTm="300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 name="图片 50">
            <a:extLst>
              <a:ext uri="{FF2B5EF4-FFF2-40B4-BE49-F238E27FC236}">
                <a16:creationId xmlns:a16="http://schemas.microsoft.com/office/drawing/2014/main" id="{75F21628-5C9E-43F4-AD73-74F01D3D327F}"/>
              </a:ext>
            </a:extLst>
          </p:cNvPr>
          <p:cNvPicPr>
            <a:picLocks noChangeAspect="1"/>
          </p:cNvPicPr>
          <p:nvPr/>
        </p:nvPicPr>
        <p:blipFill>
          <a:blip r:embed="rId3"/>
          <a:stretch>
            <a:fillRect/>
          </a:stretch>
        </p:blipFill>
        <p:spPr>
          <a:xfrm>
            <a:off x="6979207" y="79784"/>
            <a:ext cx="4779166" cy="6637733"/>
          </a:xfrm>
          <a:prstGeom prst="rect">
            <a:avLst/>
          </a:prstGeom>
        </p:spPr>
      </p:pic>
      <p:sp>
        <p:nvSpPr>
          <p:cNvPr id="5" name="矩形 4"/>
          <p:cNvSpPr/>
          <p:nvPr/>
        </p:nvSpPr>
        <p:spPr>
          <a:xfrm>
            <a:off x="-12065" y="-8890"/>
            <a:ext cx="12202795" cy="15367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6" name="矩形 5"/>
          <p:cNvSpPr/>
          <p:nvPr/>
        </p:nvSpPr>
        <p:spPr>
          <a:xfrm>
            <a:off x="-5080" y="6712585"/>
            <a:ext cx="12202795" cy="1473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9" name="文本框 8"/>
          <p:cNvSpPr txBox="1"/>
          <p:nvPr/>
        </p:nvSpPr>
        <p:spPr>
          <a:xfrm>
            <a:off x="335360" y="1124744"/>
            <a:ext cx="6530340" cy="1436370"/>
          </a:xfrm>
          <a:prstGeom prst="rect">
            <a:avLst/>
          </a:prstGeom>
          <a:noFill/>
        </p:spPr>
        <p:txBody>
          <a:bodyPr wrap="square" rtlCol="0">
            <a:spAutoFit/>
          </a:bodyPr>
          <a:lstStyle/>
          <a:p>
            <a:pPr>
              <a:lnSpc>
                <a:spcPct val="150000"/>
              </a:lnSpc>
            </a:pPr>
            <a:r>
              <a:rPr lang="en-US" altLang="zh-CN" sz="6600" b="1" dirty="0">
                <a:solidFill>
                  <a:schemeClr val="tx1"/>
                </a:solidFill>
                <a:latin typeface="腾祥睿黑简-W4" panose="01010104010101010101" charset="-122"/>
                <a:ea typeface="腾祥睿黑简-W4" panose="01010104010101010101" charset="-122"/>
              </a:rPr>
              <a:t>THANKS</a:t>
            </a:r>
          </a:p>
        </p:txBody>
      </p:sp>
      <p:sp>
        <p:nvSpPr>
          <p:cNvPr id="21" name="文本框 20"/>
          <p:cNvSpPr txBox="1"/>
          <p:nvPr/>
        </p:nvSpPr>
        <p:spPr>
          <a:xfrm>
            <a:off x="2731135" y="4406900"/>
            <a:ext cx="3975100" cy="646331"/>
          </a:xfrm>
          <a:prstGeom prst="rect">
            <a:avLst/>
          </a:prstGeom>
          <a:noFill/>
        </p:spPr>
        <p:txBody>
          <a:bodyPr wrap="square" rtlCol="0">
            <a:spAutoFit/>
          </a:bodyPr>
          <a:lstStyle/>
          <a:p>
            <a:pPr algn="r"/>
            <a:r>
              <a:rPr lang="en-US" altLang="zh-CN" b="1" dirty="0">
                <a:latin typeface="+mj-ea"/>
              </a:rPr>
              <a:t>The name of the company</a:t>
            </a:r>
            <a:endParaRPr lang="en-US" altLang="zh-CN" b="1" dirty="0">
              <a:latin typeface="腾祥睿黑简-W4" panose="01010104010101010101" charset="-122"/>
              <a:ea typeface="腾祥睿黑简-W4" panose="01010104010101010101" charset="-122"/>
              <a:sym typeface="+mn-ea"/>
            </a:endParaRPr>
          </a:p>
          <a:p>
            <a:pPr algn="r"/>
            <a:r>
              <a:rPr lang="en-US" altLang="zh-CN" b="1" dirty="0">
                <a:solidFill>
                  <a:schemeClr val="tx1"/>
                </a:solidFill>
                <a:latin typeface="腾祥睿黑简-W4" panose="01010104010101010101" charset="-122"/>
                <a:ea typeface="腾祥睿黑简-W4" panose="01010104010101010101" charset="-122"/>
                <a:sym typeface="+mn-ea"/>
              </a:rPr>
              <a:t>2018</a:t>
            </a:r>
          </a:p>
        </p:txBody>
      </p:sp>
      <p:grpSp>
        <p:nvGrpSpPr>
          <p:cNvPr id="99" name="组合 98"/>
          <p:cNvGrpSpPr/>
          <p:nvPr/>
        </p:nvGrpSpPr>
        <p:grpSpPr>
          <a:xfrm rot="5400000">
            <a:off x="2737485" y="2769235"/>
            <a:ext cx="1265555" cy="6837680"/>
            <a:chOff x="31" y="192"/>
            <a:chExt cx="2596" cy="10379"/>
          </a:xfrm>
        </p:grpSpPr>
        <p:grpSp>
          <p:nvGrpSpPr>
            <p:cNvPr id="100" name="组合 99"/>
            <p:cNvGrpSpPr/>
            <p:nvPr/>
          </p:nvGrpSpPr>
          <p:grpSpPr>
            <a:xfrm rot="5400000">
              <a:off x="417" y="8361"/>
              <a:ext cx="1824" cy="2596"/>
              <a:chOff x="-8" y="8047"/>
              <a:chExt cx="1824" cy="2596"/>
            </a:xfrm>
          </p:grpSpPr>
          <p:sp>
            <p:nvSpPr>
              <p:cNvPr id="107" name="矩形 106"/>
              <p:cNvSpPr/>
              <p:nvPr/>
            </p:nvSpPr>
            <p:spPr>
              <a:xfrm>
                <a:off x="-8" y="8047"/>
                <a:ext cx="608" cy="64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8" name="矩形 107"/>
              <p:cNvSpPr/>
              <p:nvPr/>
            </p:nvSpPr>
            <p:spPr>
              <a:xfrm>
                <a:off x="1208" y="8047"/>
                <a:ext cx="608" cy="64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9" name="矩形 108"/>
              <p:cNvSpPr/>
              <p:nvPr/>
            </p:nvSpPr>
            <p:spPr>
              <a:xfrm>
                <a:off x="618" y="8696"/>
                <a:ext cx="608" cy="64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0" name="矩形 109"/>
              <p:cNvSpPr/>
              <p:nvPr/>
            </p:nvSpPr>
            <p:spPr>
              <a:xfrm>
                <a:off x="10" y="9345"/>
                <a:ext cx="608" cy="64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1" name="矩形 110"/>
              <p:cNvSpPr/>
              <p:nvPr/>
            </p:nvSpPr>
            <p:spPr>
              <a:xfrm>
                <a:off x="1208" y="9345"/>
                <a:ext cx="608" cy="64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2" name="矩形 111"/>
              <p:cNvSpPr/>
              <p:nvPr/>
            </p:nvSpPr>
            <p:spPr>
              <a:xfrm>
                <a:off x="600" y="9994"/>
                <a:ext cx="608" cy="64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113" name="组合 112"/>
            <p:cNvGrpSpPr/>
            <p:nvPr/>
          </p:nvGrpSpPr>
          <p:grpSpPr>
            <a:xfrm rot="16200000">
              <a:off x="417" y="6574"/>
              <a:ext cx="1824" cy="2596"/>
              <a:chOff x="-8" y="5451"/>
              <a:chExt cx="1824" cy="2596"/>
            </a:xfrm>
          </p:grpSpPr>
          <p:sp>
            <p:nvSpPr>
              <p:cNvPr id="114" name="矩形 113"/>
              <p:cNvSpPr/>
              <p:nvPr/>
            </p:nvSpPr>
            <p:spPr>
              <a:xfrm>
                <a:off x="-5" y="5451"/>
                <a:ext cx="608" cy="64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5" name="矩形 114"/>
              <p:cNvSpPr/>
              <p:nvPr/>
            </p:nvSpPr>
            <p:spPr>
              <a:xfrm>
                <a:off x="600" y="6100"/>
                <a:ext cx="608" cy="64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6" name="矩形 115"/>
              <p:cNvSpPr/>
              <p:nvPr/>
            </p:nvSpPr>
            <p:spPr>
              <a:xfrm>
                <a:off x="1208" y="5451"/>
                <a:ext cx="608" cy="64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7" name="矩形 116"/>
              <p:cNvSpPr/>
              <p:nvPr/>
            </p:nvSpPr>
            <p:spPr>
              <a:xfrm>
                <a:off x="-8" y="6749"/>
                <a:ext cx="608" cy="64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8" name="矩形 117"/>
              <p:cNvSpPr/>
              <p:nvPr/>
            </p:nvSpPr>
            <p:spPr>
              <a:xfrm>
                <a:off x="1208" y="6749"/>
                <a:ext cx="608" cy="64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9" name="矩形 118"/>
              <p:cNvSpPr/>
              <p:nvPr/>
            </p:nvSpPr>
            <p:spPr>
              <a:xfrm>
                <a:off x="600" y="7398"/>
                <a:ext cx="608" cy="64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126" name="组合 125"/>
            <p:cNvGrpSpPr/>
            <p:nvPr/>
          </p:nvGrpSpPr>
          <p:grpSpPr>
            <a:xfrm rot="5400000">
              <a:off x="417" y="4750"/>
              <a:ext cx="1824" cy="2596"/>
              <a:chOff x="-8" y="8047"/>
              <a:chExt cx="1824" cy="2596"/>
            </a:xfrm>
          </p:grpSpPr>
          <p:sp>
            <p:nvSpPr>
              <p:cNvPr id="133" name="矩形 132"/>
              <p:cNvSpPr/>
              <p:nvPr/>
            </p:nvSpPr>
            <p:spPr>
              <a:xfrm>
                <a:off x="-8" y="8047"/>
                <a:ext cx="608" cy="64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4" name="矩形 133"/>
              <p:cNvSpPr/>
              <p:nvPr/>
            </p:nvSpPr>
            <p:spPr>
              <a:xfrm>
                <a:off x="1208" y="8047"/>
                <a:ext cx="608" cy="64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5" name="矩形 134"/>
              <p:cNvSpPr/>
              <p:nvPr/>
            </p:nvSpPr>
            <p:spPr>
              <a:xfrm>
                <a:off x="618" y="8696"/>
                <a:ext cx="608" cy="64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6" name="矩形 135"/>
              <p:cNvSpPr/>
              <p:nvPr/>
            </p:nvSpPr>
            <p:spPr>
              <a:xfrm>
                <a:off x="10" y="9345"/>
                <a:ext cx="608" cy="64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7" name="矩形 136"/>
              <p:cNvSpPr/>
              <p:nvPr/>
            </p:nvSpPr>
            <p:spPr>
              <a:xfrm>
                <a:off x="1208" y="9345"/>
                <a:ext cx="608" cy="64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8" name="矩形 137"/>
              <p:cNvSpPr/>
              <p:nvPr/>
            </p:nvSpPr>
            <p:spPr>
              <a:xfrm>
                <a:off x="600" y="9994"/>
                <a:ext cx="608" cy="64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139" name="组合 138"/>
            <p:cNvGrpSpPr/>
            <p:nvPr/>
          </p:nvGrpSpPr>
          <p:grpSpPr>
            <a:xfrm rot="16200000">
              <a:off x="417" y="2944"/>
              <a:ext cx="1824" cy="2596"/>
              <a:chOff x="-8" y="5451"/>
              <a:chExt cx="1824" cy="2596"/>
            </a:xfrm>
          </p:grpSpPr>
          <p:sp>
            <p:nvSpPr>
              <p:cNvPr id="140" name="矩形 139"/>
              <p:cNvSpPr/>
              <p:nvPr/>
            </p:nvSpPr>
            <p:spPr>
              <a:xfrm>
                <a:off x="-5" y="5451"/>
                <a:ext cx="608" cy="64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1" name="矩形 140"/>
              <p:cNvSpPr/>
              <p:nvPr/>
            </p:nvSpPr>
            <p:spPr>
              <a:xfrm>
                <a:off x="600" y="6100"/>
                <a:ext cx="608" cy="64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2" name="矩形 141"/>
              <p:cNvSpPr/>
              <p:nvPr/>
            </p:nvSpPr>
            <p:spPr>
              <a:xfrm>
                <a:off x="1208" y="5451"/>
                <a:ext cx="608" cy="64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3" name="矩形 142"/>
              <p:cNvSpPr/>
              <p:nvPr/>
            </p:nvSpPr>
            <p:spPr>
              <a:xfrm>
                <a:off x="-8" y="6749"/>
                <a:ext cx="608" cy="64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4" name="矩形 143"/>
              <p:cNvSpPr/>
              <p:nvPr/>
            </p:nvSpPr>
            <p:spPr>
              <a:xfrm>
                <a:off x="1208" y="6749"/>
                <a:ext cx="608" cy="64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5" name="矩形 144"/>
              <p:cNvSpPr/>
              <p:nvPr/>
            </p:nvSpPr>
            <p:spPr>
              <a:xfrm>
                <a:off x="600" y="7398"/>
                <a:ext cx="608" cy="64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152" name="组合 151"/>
            <p:cNvGrpSpPr/>
            <p:nvPr/>
          </p:nvGrpSpPr>
          <p:grpSpPr>
            <a:xfrm rot="5400000">
              <a:off x="417" y="1120"/>
              <a:ext cx="1824" cy="2596"/>
              <a:chOff x="-8" y="8047"/>
              <a:chExt cx="1824" cy="2596"/>
            </a:xfrm>
          </p:grpSpPr>
          <p:sp>
            <p:nvSpPr>
              <p:cNvPr id="159" name="矩形 158"/>
              <p:cNvSpPr/>
              <p:nvPr/>
            </p:nvSpPr>
            <p:spPr>
              <a:xfrm>
                <a:off x="-8" y="8047"/>
                <a:ext cx="608" cy="64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0" name="矩形 159"/>
              <p:cNvSpPr/>
              <p:nvPr/>
            </p:nvSpPr>
            <p:spPr>
              <a:xfrm>
                <a:off x="1208" y="8047"/>
                <a:ext cx="608" cy="64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1" name="矩形 160"/>
              <p:cNvSpPr/>
              <p:nvPr/>
            </p:nvSpPr>
            <p:spPr>
              <a:xfrm>
                <a:off x="618" y="8696"/>
                <a:ext cx="608" cy="64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2" name="矩形 161"/>
              <p:cNvSpPr/>
              <p:nvPr/>
            </p:nvSpPr>
            <p:spPr>
              <a:xfrm>
                <a:off x="10" y="9345"/>
                <a:ext cx="608" cy="64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3" name="矩形 162"/>
              <p:cNvSpPr/>
              <p:nvPr/>
            </p:nvSpPr>
            <p:spPr>
              <a:xfrm>
                <a:off x="1208" y="9345"/>
                <a:ext cx="608" cy="64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4" name="矩形 163"/>
              <p:cNvSpPr/>
              <p:nvPr/>
            </p:nvSpPr>
            <p:spPr>
              <a:xfrm>
                <a:off x="600" y="9994"/>
                <a:ext cx="608" cy="64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165" name="组合 164"/>
            <p:cNvGrpSpPr/>
            <p:nvPr/>
          </p:nvGrpSpPr>
          <p:grpSpPr>
            <a:xfrm rot="16200000">
              <a:off x="630" y="-407"/>
              <a:ext cx="1398" cy="2596"/>
              <a:chOff x="-8" y="5451"/>
              <a:chExt cx="1398" cy="2596"/>
            </a:xfrm>
          </p:grpSpPr>
          <p:sp>
            <p:nvSpPr>
              <p:cNvPr id="166" name="矩形 165"/>
              <p:cNvSpPr/>
              <p:nvPr/>
            </p:nvSpPr>
            <p:spPr>
              <a:xfrm>
                <a:off x="-5" y="5451"/>
                <a:ext cx="608" cy="64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7" name="矩形 166"/>
              <p:cNvSpPr/>
              <p:nvPr/>
            </p:nvSpPr>
            <p:spPr>
              <a:xfrm>
                <a:off x="600" y="6100"/>
                <a:ext cx="608" cy="64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8" name="矩形 167"/>
              <p:cNvSpPr/>
              <p:nvPr/>
            </p:nvSpPr>
            <p:spPr>
              <a:xfrm>
                <a:off x="1208" y="5451"/>
                <a:ext cx="182" cy="64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9" name="矩形 168"/>
              <p:cNvSpPr/>
              <p:nvPr/>
            </p:nvSpPr>
            <p:spPr>
              <a:xfrm>
                <a:off x="-8" y="6749"/>
                <a:ext cx="608" cy="64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70" name="矩形 169"/>
              <p:cNvSpPr/>
              <p:nvPr/>
            </p:nvSpPr>
            <p:spPr>
              <a:xfrm>
                <a:off x="1208" y="6749"/>
                <a:ext cx="181" cy="64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71" name="矩形 170"/>
              <p:cNvSpPr/>
              <p:nvPr/>
            </p:nvSpPr>
            <p:spPr>
              <a:xfrm>
                <a:off x="600" y="7398"/>
                <a:ext cx="608" cy="64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spTree>
  </p:cSld>
  <p:clrMapOvr>
    <a:masterClrMapping/>
  </p:clrMapOvr>
  <mc:AlternateContent xmlns:mc="http://schemas.openxmlformats.org/markup-compatibility/2006" xmlns:p14="http://schemas.microsoft.com/office/powerpoint/2010/main">
    <mc:Choice Requires="p14">
      <p:transition spd="slow" p14:dur="4000" advTm="3000">
        <p14:vortex dir="r"/>
      </p:transition>
    </mc:Choice>
    <mc:Fallback xmlns="">
      <p:transition spd="slow" advTm="3000">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A85D0C9A-34BC-4641-B748-F8B86A23F640}"/>
              </a:ext>
            </a:extLst>
          </p:cNvPr>
          <p:cNvPicPr>
            <a:picLocks noChangeAspect="1"/>
          </p:cNvPicPr>
          <p:nvPr/>
        </p:nvPicPr>
        <p:blipFill>
          <a:blip r:embed="rId3"/>
          <a:stretch>
            <a:fillRect/>
          </a:stretch>
        </p:blipFill>
        <p:spPr>
          <a:xfrm>
            <a:off x="0" y="0"/>
            <a:ext cx="12192000" cy="6871236"/>
          </a:xfrm>
          <a:prstGeom prst="rect">
            <a:avLst/>
          </a:prstGeom>
        </p:spPr>
      </p:pic>
      <p:sp>
        <p:nvSpPr>
          <p:cNvPr id="4" name="文本框 3"/>
          <p:cNvSpPr txBox="1"/>
          <p:nvPr/>
        </p:nvSpPr>
        <p:spPr>
          <a:xfrm>
            <a:off x="1652955" y="1169378"/>
            <a:ext cx="9024281" cy="3231654"/>
          </a:xfrm>
          <a:prstGeom prst="rect">
            <a:avLst/>
          </a:prstGeom>
          <a:noFill/>
        </p:spPr>
        <p:txBody>
          <a:bodyPr wrap="square" rtlCol="0">
            <a:spAutoFit/>
          </a:bodyPr>
          <a:lstStyle/>
          <a:p>
            <a:pPr algn="ctr">
              <a:lnSpc>
                <a:spcPct val="150000"/>
              </a:lnSpc>
            </a:pPr>
            <a:r>
              <a:rPr lang="zh-CN" altLang="en-US" sz="2800" b="1" dirty="0">
                <a:solidFill>
                  <a:srgbClr val="0083E6"/>
                </a:solidFill>
                <a:latin typeface="微软雅黑" panose="020B0503020204020204" pitchFamily="34" charset="-122"/>
                <a:ea typeface="微软雅黑" panose="020B0503020204020204" pitchFamily="34" charset="-122"/>
              </a:rPr>
              <a:t>版权声明</a:t>
            </a:r>
          </a:p>
          <a:p>
            <a:pPr algn="just">
              <a:lnSpc>
                <a:spcPct val="150000"/>
              </a:lnSpc>
            </a:pPr>
            <a:endParaRPr lang="zh-CN" altLang="en-US" sz="1200" dirty="0">
              <a:solidFill>
                <a:srgbClr val="0083E6"/>
              </a:solidFill>
              <a:latin typeface="微软雅黑" panose="020B0503020204020204" pitchFamily="34" charset="-122"/>
              <a:ea typeface="微软雅黑" panose="020B0503020204020204" pitchFamily="34" charset="-122"/>
            </a:endParaRPr>
          </a:p>
          <a:p>
            <a:pPr algn="just">
              <a:lnSpc>
                <a:spcPct val="150000"/>
              </a:lnSpc>
            </a:pPr>
            <a:r>
              <a:rPr lang="zh-CN" altLang="en-US" sz="1200" dirty="0">
                <a:solidFill>
                  <a:srgbClr val="0083E6"/>
                </a:solidFill>
                <a:latin typeface="微软雅黑" panose="020B0503020204020204" pitchFamily="34" charset="-122"/>
                <a:ea typeface="微软雅黑" panose="020B0503020204020204" pitchFamily="34" charset="-122"/>
              </a:rPr>
              <a:t>感谢您下载千库网平台上提供的</a:t>
            </a:r>
            <a:r>
              <a:rPr lang="en-US" altLang="zh-CN" sz="1200" dirty="0">
                <a:solidFill>
                  <a:srgbClr val="0083E6"/>
                </a:solidFill>
                <a:latin typeface="微软雅黑" panose="020B0503020204020204" pitchFamily="34" charset="-122"/>
                <a:ea typeface="微软雅黑" panose="020B0503020204020204" pitchFamily="34" charset="-122"/>
              </a:rPr>
              <a:t>PPT</a:t>
            </a:r>
            <a:r>
              <a:rPr lang="zh-CN" altLang="en-US" sz="1200" dirty="0">
                <a:solidFill>
                  <a:srgbClr val="0083E6"/>
                </a:solidFill>
                <a:latin typeface="微软雅黑" panose="020B0503020204020204" pitchFamily="34" charset="-122"/>
                <a:ea typeface="微软雅黑" panose="020B0503020204020204" pitchFamily="34" charset="-122"/>
              </a:rPr>
              <a:t>作品，为了您和千库网以及原创作者的利益，请勿复制、传播、销售，否则将承担法律责任！千库网将对作品进行维权，按照传播下载次数进行十倍的索取赔偿！</a:t>
            </a:r>
            <a:endParaRPr lang="en-US" altLang="zh-CN" sz="1200" dirty="0">
              <a:solidFill>
                <a:srgbClr val="0083E6"/>
              </a:solidFill>
              <a:latin typeface="微软雅黑" panose="020B0503020204020204" pitchFamily="34" charset="-122"/>
              <a:ea typeface="微软雅黑" panose="020B0503020204020204" pitchFamily="34" charset="-122"/>
            </a:endParaRPr>
          </a:p>
          <a:p>
            <a:pPr algn="just">
              <a:lnSpc>
                <a:spcPct val="150000"/>
              </a:lnSpc>
            </a:pPr>
            <a:endParaRPr lang="zh-CN" altLang="en-US" sz="1200" dirty="0">
              <a:solidFill>
                <a:srgbClr val="0083E6"/>
              </a:solidFill>
              <a:latin typeface="微软雅黑" panose="020B0503020204020204" pitchFamily="34" charset="-122"/>
              <a:ea typeface="微软雅黑" panose="020B0503020204020204" pitchFamily="34" charset="-122"/>
            </a:endParaRPr>
          </a:p>
          <a:p>
            <a:pPr algn="just">
              <a:lnSpc>
                <a:spcPct val="150000"/>
              </a:lnSpc>
            </a:pPr>
            <a:r>
              <a:rPr lang="en-US" altLang="zh-CN" sz="1200" dirty="0">
                <a:solidFill>
                  <a:srgbClr val="0083E6"/>
                </a:solidFill>
                <a:latin typeface="微软雅黑" panose="020B0503020204020204" pitchFamily="34" charset="-122"/>
                <a:ea typeface="微软雅黑" panose="020B0503020204020204" pitchFamily="34" charset="-122"/>
              </a:rPr>
              <a:t>1.</a:t>
            </a:r>
            <a:r>
              <a:rPr lang="zh-CN" altLang="en-US" sz="1200" dirty="0">
                <a:solidFill>
                  <a:srgbClr val="0083E6"/>
                </a:solidFill>
                <a:latin typeface="微软雅黑" panose="020B0503020204020204" pitchFamily="34" charset="-122"/>
                <a:ea typeface="微软雅黑" panose="020B0503020204020204" pitchFamily="34" charset="-122"/>
              </a:rPr>
              <a:t>在千库网出售的</a:t>
            </a:r>
            <a:r>
              <a:rPr lang="en-US" altLang="zh-CN" sz="1200" dirty="0">
                <a:solidFill>
                  <a:srgbClr val="0083E6"/>
                </a:solidFill>
                <a:latin typeface="微软雅黑" panose="020B0503020204020204" pitchFamily="34" charset="-122"/>
                <a:ea typeface="微软雅黑" panose="020B0503020204020204" pitchFamily="34" charset="-122"/>
              </a:rPr>
              <a:t>PPT</a:t>
            </a:r>
            <a:r>
              <a:rPr lang="zh-CN" altLang="en-US" sz="1200" dirty="0">
                <a:solidFill>
                  <a:srgbClr val="0083E6"/>
                </a:solidFill>
                <a:latin typeface="微软雅黑" panose="020B0503020204020204" pitchFamily="34" charset="-122"/>
                <a:ea typeface="微软雅黑" panose="020B0503020204020204" pitchFamily="34" charset="-122"/>
              </a:rPr>
              <a:t>模板是免版税类（</a:t>
            </a:r>
            <a:r>
              <a:rPr lang="en-US" altLang="zh-CN" sz="1200" dirty="0">
                <a:solidFill>
                  <a:srgbClr val="0083E6"/>
                </a:solidFill>
                <a:latin typeface="微软雅黑" panose="020B0503020204020204" pitchFamily="34" charset="-122"/>
                <a:ea typeface="微软雅黑" panose="020B0503020204020204" pitchFamily="34" charset="-122"/>
              </a:rPr>
              <a:t>RF</a:t>
            </a:r>
            <a:r>
              <a:rPr lang="zh-CN" altLang="en-US" sz="1200" dirty="0">
                <a:solidFill>
                  <a:srgbClr val="0083E6"/>
                </a:solidFill>
                <a:latin typeface="微软雅黑" panose="020B0503020204020204" pitchFamily="34" charset="-122"/>
                <a:ea typeface="微软雅黑" panose="020B0503020204020204" pitchFamily="34" charset="-122"/>
              </a:rPr>
              <a:t>：</a:t>
            </a:r>
            <a:r>
              <a:rPr lang="en-US" altLang="zh-CN" sz="1200" dirty="0">
                <a:solidFill>
                  <a:srgbClr val="0083E6"/>
                </a:solidFill>
                <a:latin typeface="微软雅黑" panose="020B0503020204020204" pitchFamily="34" charset="-122"/>
                <a:ea typeface="微软雅黑" panose="020B0503020204020204" pitchFamily="34" charset="-122"/>
              </a:rPr>
              <a:t>Royalty-Free</a:t>
            </a:r>
            <a:r>
              <a:rPr lang="zh-CN" altLang="en-US" sz="1200" dirty="0">
                <a:solidFill>
                  <a:srgbClr val="0083E6"/>
                </a:solidFill>
                <a:latin typeface="微软雅黑" panose="020B0503020204020204" pitchFamily="34" charset="-122"/>
                <a:ea typeface="微软雅黑" panose="020B0503020204020204" pitchFamily="34" charset="-122"/>
              </a:rPr>
              <a:t>）正版受</a:t>
            </a:r>
            <a:r>
              <a:rPr lang="en-US" altLang="zh-CN" sz="1200" dirty="0">
                <a:solidFill>
                  <a:srgbClr val="0083E6"/>
                </a:solidFill>
                <a:latin typeface="微软雅黑" panose="020B0503020204020204" pitchFamily="34" charset="-122"/>
                <a:ea typeface="微软雅黑" panose="020B0503020204020204" pitchFamily="34" charset="-122"/>
              </a:rPr>
              <a:t>《</a:t>
            </a:r>
            <a:r>
              <a:rPr lang="zh-CN" altLang="en-US" sz="1200" dirty="0">
                <a:solidFill>
                  <a:srgbClr val="0083E6"/>
                </a:solidFill>
                <a:latin typeface="微软雅黑" panose="020B0503020204020204" pitchFamily="34" charset="-122"/>
                <a:ea typeface="微软雅黑" panose="020B0503020204020204" pitchFamily="34" charset="-122"/>
              </a:rPr>
              <a:t>中国人民共和国著作法</a:t>
            </a:r>
            <a:r>
              <a:rPr lang="en-US" altLang="zh-CN" sz="1200" dirty="0">
                <a:solidFill>
                  <a:srgbClr val="0083E6"/>
                </a:solidFill>
                <a:latin typeface="微软雅黑" panose="020B0503020204020204" pitchFamily="34" charset="-122"/>
                <a:ea typeface="微软雅黑" panose="020B0503020204020204" pitchFamily="34" charset="-122"/>
              </a:rPr>
              <a:t>》</a:t>
            </a:r>
            <a:r>
              <a:rPr lang="zh-CN" altLang="en-US" sz="1200" dirty="0">
                <a:solidFill>
                  <a:srgbClr val="0083E6"/>
                </a:solidFill>
                <a:latin typeface="微软雅黑" panose="020B0503020204020204" pitchFamily="34" charset="-122"/>
                <a:ea typeface="微软雅黑" panose="020B0503020204020204" pitchFamily="34" charset="-122"/>
              </a:rPr>
              <a:t>和</a:t>
            </a:r>
            <a:r>
              <a:rPr lang="en-US" altLang="zh-CN" sz="1200" dirty="0">
                <a:solidFill>
                  <a:srgbClr val="0083E6"/>
                </a:solidFill>
                <a:latin typeface="微软雅黑" panose="020B0503020204020204" pitchFamily="34" charset="-122"/>
                <a:ea typeface="微软雅黑" panose="020B0503020204020204" pitchFamily="34" charset="-122"/>
              </a:rPr>
              <a:t>《</a:t>
            </a:r>
            <a:r>
              <a:rPr lang="zh-CN" altLang="en-US" sz="1200" dirty="0">
                <a:solidFill>
                  <a:srgbClr val="0083E6"/>
                </a:solidFill>
                <a:latin typeface="微软雅黑" panose="020B0503020204020204" pitchFamily="34" charset="-122"/>
                <a:ea typeface="微软雅黑" panose="020B0503020204020204" pitchFamily="34" charset="-122"/>
              </a:rPr>
              <a:t>世界版权公约</a:t>
            </a:r>
            <a:r>
              <a:rPr lang="en-US" altLang="zh-CN" sz="1200" dirty="0">
                <a:solidFill>
                  <a:srgbClr val="0083E6"/>
                </a:solidFill>
                <a:latin typeface="微软雅黑" panose="020B0503020204020204" pitchFamily="34" charset="-122"/>
                <a:ea typeface="微软雅黑" panose="020B0503020204020204" pitchFamily="34" charset="-122"/>
              </a:rPr>
              <a:t>》</a:t>
            </a:r>
            <a:r>
              <a:rPr lang="zh-CN" altLang="en-US" sz="1200" dirty="0">
                <a:solidFill>
                  <a:srgbClr val="0083E6"/>
                </a:solidFill>
                <a:latin typeface="微软雅黑" panose="020B0503020204020204" pitchFamily="34" charset="-122"/>
                <a:ea typeface="微软雅黑" panose="020B0503020204020204" pitchFamily="34" charset="-122"/>
              </a:rPr>
              <a:t>的保护，作品的所有权、版权和著作权归千库网所有，您下载的是</a:t>
            </a:r>
            <a:r>
              <a:rPr lang="en-US" altLang="zh-CN" sz="1200" dirty="0">
                <a:solidFill>
                  <a:srgbClr val="0083E6"/>
                </a:solidFill>
                <a:latin typeface="微软雅黑" panose="020B0503020204020204" pitchFamily="34" charset="-122"/>
                <a:ea typeface="微软雅黑" panose="020B0503020204020204" pitchFamily="34" charset="-122"/>
              </a:rPr>
              <a:t>PPT</a:t>
            </a:r>
            <a:r>
              <a:rPr lang="zh-CN" altLang="en-US" sz="1200" dirty="0">
                <a:solidFill>
                  <a:srgbClr val="0083E6"/>
                </a:solidFill>
                <a:latin typeface="微软雅黑" panose="020B0503020204020204" pitchFamily="34" charset="-122"/>
                <a:ea typeface="微软雅黑" panose="020B0503020204020204" pitchFamily="34" charset="-122"/>
              </a:rPr>
              <a:t>模板素材的使用权。</a:t>
            </a:r>
          </a:p>
          <a:p>
            <a:pPr algn="just">
              <a:lnSpc>
                <a:spcPct val="150000"/>
              </a:lnSpc>
            </a:pPr>
            <a:r>
              <a:rPr lang="en-US" altLang="zh-CN" sz="1200" dirty="0">
                <a:solidFill>
                  <a:srgbClr val="0083E6"/>
                </a:solidFill>
                <a:latin typeface="微软雅黑" panose="020B0503020204020204" pitchFamily="34" charset="-122"/>
                <a:ea typeface="微软雅黑" panose="020B0503020204020204" pitchFamily="34" charset="-122"/>
              </a:rPr>
              <a:t>2.</a:t>
            </a:r>
            <a:r>
              <a:rPr lang="zh-CN" altLang="en-US" sz="1200" dirty="0">
                <a:solidFill>
                  <a:srgbClr val="0083E6"/>
                </a:solidFill>
                <a:latin typeface="微软雅黑" panose="020B0503020204020204" pitchFamily="34" charset="-122"/>
                <a:ea typeface="微软雅黑" panose="020B0503020204020204" pitchFamily="34" charset="-122"/>
              </a:rPr>
              <a:t>不得将千库网的</a:t>
            </a:r>
            <a:r>
              <a:rPr lang="en-US" altLang="zh-CN" sz="1200" dirty="0">
                <a:solidFill>
                  <a:srgbClr val="0083E6"/>
                </a:solidFill>
                <a:latin typeface="微软雅黑" panose="020B0503020204020204" pitchFamily="34" charset="-122"/>
                <a:ea typeface="微软雅黑" panose="020B0503020204020204" pitchFamily="34" charset="-122"/>
              </a:rPr>
              <a:t>PPT</a:t>
            </a:r>
            <a:r>
              <a:rPr lang="zh-CN" altLang="en-US" sz="1200" dirty="0">
                <a:solidFill>
                  <a:srgbClr val="0083E6"/>
                </a:solidFill>
                <a:latin typeface="微软雅黑" panose="020B0503020204020204" pitchFamily="34" charset="-122"/>
                <a:ea typeface="微软雅黑" panose="020B0503020204020204" pitchFamily="34" charset="-122"/>
              </a:rPr>
              <a:t>模板、</a:t>
            </a:r>
            <a:r>
              <a:rPr lang="en-US" altLang="zh-CN" sz="1200" dirty="0">
                <a:solidFill>
                  <a:srgbClr val="0083E6"/>
                </a:solidFill>
                <a:latin typeface="微软雅黑" panose="020B0503020204020204" pitchFamily="34" charset="-122"/>
                <a:ea typeface="微软雅黑" panose="020B0503020204020204" pitchFamily="34" charset="-122"/>
              </a:rPr>
              <a:t>PPT</a:t>
            </a:r>
            <a:r>
              <a:rPr lang="zh-CN" altLang="en-US" sz="1200" dirty="0">
                <a:solidFill>
                  <a:srgbClr val="0083E6"/>
                </a:solidFill>
                <a:latin typeface="微软雅黑" panose="020B0503020204020204" pitchFamily="34" charset="-122"/>
                <a:ea typeface="微软雅黑" panose="020B0503020204020204" pitchFamily="34" charset="-122"/>
              </a:rPr>
              <a:t>素材，本身用于再出售，或者出租、出借、转让、分销、发布或者作为礼物供他人使用，不得转授权、出卖、转让本协议或者本协议中的权利。</a:t>
            </a:r>
            <a:endParaRPr lang="en-US" altLang="zh-CN" sz="1200" dirty="0">
              <a:solidFill>
                <a:srgbClr val="0083E6"/>
              </a:solidFill>
              <a:latin typeface="微软雅黑" panose="020B0503020204020204" pitchFamily="34" charset="-122"/>
              <a:ea typeface="微软雅黑" panose="020B0503020204020204" pitchFamily="34" charset="-122"/>
            </a:endParaRPr>
          </a:p>
          <a:p>
            <a:pPr algn="just">
              <a:lnSpc>
                <a:spcPct val="150000"/>
              </a:lnSpc>
            </a:pPr>
            <a:endParaRPr lang="zh-CN" altLang="en-US" sz="1200" dirty="0">
              <a:solidFill>
                <a:srgbClr val="0083E6"/>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1652955" y="4719489"/>
            <a:ext cx="7297081" cy="369332"/>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pPr algn="just"/>
            <a:r>
              <a:rPr lang="zh-CN" altLang="en-US" b="1" dirty="0">
                <a:solidFill>
                  <a:srgbClr val="0083E6"/>
                </a:solidFill>
              </a:rPr>
              <a:t>更多精品</a:t>
            </a:r>
            <a:r>
              <a:rPr lang="en-US" altLang="zh-CN" b="1" dirty="0">
                <a:solidFill>
                  <a:srgbClr val="0083E6"/>
                </a:solidFill>
              </a:rPr>
              <a:t>PPT</a:t>
            </a:r>
            <a:r>
              <a:rPr lang="zh-CN" altLang="en-US" b="1" dirty="0">
                <a:solidFill>
                  <a:srgbClr val="0083E6"/>
                </a:solidFill>
              </a:rPr>
              <a:t>模板：</a:t>
            </a:r>
            <a:r>
              <a:rPr lang="en-US" altLang="zh-CN" b="1" dirty="0">
                <a:solidFill>
                  <a:srgbClr val="0083E6"/>
                </a:solidFill>
              </a:rPr>
              <a:t>http://588ku.com/ppt/</a:t>
            </a:r>
            <a:endParaRPr lang="zh-CN" altLang="en-US" b="1" dirty="0">
              <a:solidFill>
                <a:srgbClr val="0083E6"/>
              </a:solidFill>
            </a:endParaRPr>
          </a:p>
        </p:txBody>
      </p:sp>
    </p:spTree>
    <p:extLst>
      <p:ext uri="{BB962C8B-B14F-4D97-AF65-F5344CB8AC3E}">
        <p14:creationId xmlns:p14="http://schemas.microsoft.com/office/powerpoint/2010/main" val="258624866"/>
      </p:ext>
    </p:extLst>
  </p:cSld>
  <p:clrMapOvr>
    <a:masterClrMapping/>
  </p:clrMapOvr>
  <mc:AlternateContent xmlns:mc="http://schemas.openxmlformats.org/markup-compatibility/2006" xmlns:p14="http://schemas.microsoft.com/office/powerpoint/2010/main">
    <mc:Choice Requires="p14">
      <p:transition spd="slow" p14:dur="4000" advTm="3000">
        <p14:vortex dir="r"/>
      </p:transition>
    </mc:Choice>
    <mc:Fallback xmlns="">
      <p:transition spd="slow" advTm="3000">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组合 46"/>
          <p:cNvGrpSpPr/>
          <p:nvPr/>
        </p:nvGrpSpPr>
        <p:grpSpPr>
          <a:xfrm>
            <a:off x="-12065" y="-8890"/>
            <a:ext cx="12209780" cy="6868795"/>
            <a:chOff x="-19" y="-14"/>
            <a:chExt cx="19228" cy="10817"/>
          </a:xfrm>
        </p:grpSpPr>
        <p:sp>
          <p:nvSpPr>
            <p:cNvPr id="5" name="矩形 4"/>
            <p:cNvSpPr/>
            <p:nvPr/>
          </p:nvSpPr>
          <p:spPr>
            <a:xfrm>
              <a:off x="-19" y="-14"/>
              <a:ext cx="19217" cy="24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6" name="矩形 5"/>
            <p:cNvSpPr/>
            <p:nvPr/>
          </p:nvSpPr>
          <p:spPr>
            <a:xfrm>
              <a:off x="-8" y="10571"/>
              <a:ext cx="19217" cy="23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6" name="矩形 15"/>
            <p:cNvSpPr/>
            <p:nvPr/>
          </p:nvSpPr>
          <p:spPr>
            <a:xfrm>
              <a:off x="11130" y="542"/>
              <a:ext cx="6665" cy="9712"/>
            </a:xfrm>
            <a:prstGeom prst="rect">
              <a:avLst/>
            </a:prstGeom>
            <a:noFill/>
            <a:ln>
              <a:solidFill>
                <a:schemeClr val="bg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endParaRPr>
            </a:p>
          </p:txBody>
        </p:sp>
      </p:grpSp>
      <p:grpSp>
        <p:nvGrpSpPr>
          <p:cNvPr id="99" name="组合 98"/>
          <p:cNvGrpSpPr/>
          <p:nvPr/>
        </p:nvGrpSpPr>
        <p:grpSpPr>
          <a:xfrm rot="5400000">
            <a:off x="2737485" y="2769235"/>
            <a:ext cx="1265555" cy="6837680"/>
            <a:chOff x="31" y="192"/>
            <a:chExt cx="2596" cy="10379"/>
          </a:xfrm>
        </p:grpSpPr>
        <p:grpSp>
          <p:nvGrpSpPr>
            <p:cNvPr id="100" name="组合 99"/>
            <p:cNvGrpSpPr/>
            <p:nvPr/>
          </p:nvGrpSpPr>
          <p:grpSpPr>
            <a:xfrm rot="5400000">
              <a:off x="417" y="8361"/>
              <a:ext cx="1824" cy="2596"/>
              <a:chOff x="-8" y="8047"/>
              <a:chExt cx="1824" cy="2596"/>
            </a:xfrm>
          </p:grpSpPr>
          <p:sp>
            <p:nvSpPr>
              <p:cNvPr id="107" name="矩形 106"/>
              <p:cNvSpPr/>
              <p:nvPr/>
            </p:nvSpPr>
            <p:spPr>
              <a:xfrm>
                <a:off x="-8" y="8047"/>
                <a:ext cx="608" cy="64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8" name="矩形 107"/>
              <p:cNvSpPr/>
              <p:nvPr/>
            </p:nvSpPr>
            <p:spPr>
              <a:xfrm>
                <a:off x="1208" y="8047"/>
                <a:ext cx="608" cy="64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9" name="矩形 108"/>
              <p:cNvSpPr/>
              <p:nvPr/>
            </p:nvSpPr>
            <p:spPr>
              <a:xfrm>
                <a:off x="618" y="8696"/>
                <a:ext cx="608" cy="64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0" name="矩形 109"/>
              <p:cNvSpPr/>
              <p:nvPr/>
            </p:nvSpPr>
            <p:spPr>
              <a:xfrm>
                <a:off x="10" y="9345"/>
                <a:ext cx="608" cy="64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1" name="矩形 110"/>
              <p:cNvSpPr/>
              <p:nvPr/>
            </p:nvSpPr>
            <p:spPr>
              <a:xfrm>
                <a:off x="1208" y="9345"/>
                <a:ext cx="608" cy="64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2" name="矩形 111"/>
              <p:cNvSpPr/>
              <p:nvPr/>
            </p:nvSpPr>
            <p:spPr>
              <a:xfrm>
                <a:off x="600" y="9994"/>
                <a:ext cx="608" cy="64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113" name="组合 112"/>
            <p:cNvGrpSpPr/>
            <p:nvPr/>
          </p:nvGrpSpPr>
          <p:grpSpPr>
            <a:xfrm rot="16200000">
              <a:off x="417" y="6574"/>
              <a:ext cx="1824" cy="2596"/>
              <a:chOff x="-8" y="5451"/>
              <a:chExt cx="1824" cy="2596"/>
            </a:xfrm>
          </p:grpSpPr>
          <p:sp>
            <p:nvSpPr>
              <p:cNvPr id="114" name="矩形 113"/>
              <p:cNvSpPr/>
              <p:nvPr/>
            </p:nvSpPr>
            <p:spPr>
              <a:xfrm>
                <a:off x="-5" y="5451"/>
                <a:ext cx="608" cy="64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5" name="矩形 114"/>
              <p:cNvSpPr/>
              <p:nvPr/>
            </p:nvSpPr>
            <p:spPr>
              <a:xfrm>
                <a:off x="600" y="6100"/>
                <a:ext cx="608" cy="64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6" name="矩形 115"/>
              <p:cNvSpPr/>
              <p:nvPr/>
            </p:nvSpPr>
            <p:spPr>
              <a:xfrm>
                <a:off x="1208" y="5451"/>
                <a:ext cx="608" cy="64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7" name="矩形 116"/>
              <p:cNvSpPr/>
              <p:nvPr/>
            </p:nvSpPr>
            <p:spPr>
              <a:xfrm>
                <a:off x="-8" y="6749"/>
                <a:ext cx="608" cy="64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8" name="矩形 117"/>
              <p:cNvSpPr/>
              <p:nvPr/>
            </p:nvSpPr>
            <p:spPr>
              <a:xfrm>
                <a:off x="1208" y="6749"/>
                <a:ext cx="608" cy="64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9" name="矩形 118"/>
              <p:cNvSpPr/>
              <p:nvPr/>
            </p:nvSpPr>
            <p:spPr>
              <a:xfrm>
                <a:off x="600" y="7398"/>
                <a:ext cx="608" cy="64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126" name="组合 125"/>
            <p:cNvGrpSpPr/>
            <p:nvPr/>
          </p:nvGrpSpPr>
          <p:grpSpPr>
            <a:xfrm rot="5400000">
              <a:off x="417" y="4750"/>
              <a:ext cx="1824" cy="2596"/>
              <a:chOff x="-8" y="8047"/>
              <a:chExt cx="1824" cy="2596"/>
            </a:xfrm>
          </p:grpSpPr>
          <p:sp>
            <p:nvSpPr>
              <p:cNvPr id="133" name="矩形 132"/>
              <p:cNvSpPr/>
              <p:nvPr/>
            </p:nvSpPr>
            <p:spPr>
              <a:xfrm>
                <a:off x="-8" y="8047"/>
                <a:ext cx="608" cy="64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4" name="矩形 133"/>
              <p:cNvSpPr/>
              <p:nvPr/>
            </p:nvSpPr>
            <p:spPr>
              <a:xfrm>
                <a:off x="1208" y="8047"/>
                <a:ext cx="608" cy="64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5" name="矩形 134"/>
              <p:cNvSpPr/>
              <p:nvPr/>
            </p:nvSpPr>
            <p:spPr>
              <a:xfrm>
                <a:off x="618" y="8696"/>
                <a:ext cx="608" cy="64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6" name="矩形 135"/>
              <p:cNvSpPr/>
              <p:nvPr/>
            </p:nvSpPr>
            <p:spPr>
              <a:xfrm>
                <a:off x="10" y="9345"/>
                <a:ext cx="608" cy="64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7" name="矩形 136"/>
              <p:cNvSpPr/>
              <p:nvPr/>
            </p:nvSpPr>
            <p:spPr>
              <a:xfrm>
                <a:off x="1208" y="9345"/>
                <a:ext cx="608" cy="64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8" name="矩形 137"/>
              <p:cNvSpPr/>
              <p:nvPr/>
            </p:nvSpPr>
            <p:spPr>
              <a:xfrm>
                <a:off x="600" y="9994"/>
                <a:ext cx="608" cy="64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139" name="组合 138"/>
            <p:cNvGrpSpPr/>
            <p:nvPr/>
          </p:nvGrpSpPr>
          <p:grpSpPr>
            <a:xfrm rot="16200000">
              <a:off x="417" y="2944"/>
              <a:ext cx="1824" cy="2596"/>
              <a:chOff x="-8" y="5451"/>
              <a:chExt cx="1824" cy="2596"/>
            </a:xfrm>
          </p:grpSpPr>
          <p:sp>
            <p:nvSpPr>
              <p:cNvPr id="140" name="矩形 139"/>
              <p:cNvSpPr/>
              <p:nvPr/>
            </p:nvSpPr>
            <p:spPr>
              <a:xfrm>
                <a:off x="-5" y="5451"/>
                <a:ext cx="608" cy="64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1" name="矩形 140"/>
              <p:cNvSpPr/>
              <p:nvPr/>
            </p:nvSpPr>
            <p:spPr>
              <a:xfrm>
                <a:off x="600" y="6100"/>
                <a:ext cx="608" cy="64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2" name="矩形 141"/>
              <p:cNvSpPr/>
              <p:nvPr/>
            </p:nvSpPr>
            <p:spPr>
              <a:xfrm>
                <a:off x="1208" y="5451"/>
                <a:ext cx="608" cy="64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3" name="矩形 142"/>
              <p:cNvSpPr/>
              <p:nvPr/>
            </p:nvSpPr>
            <p:spPr>
              <a:xfrm>
                <a:off x="-8" y="6749"/>
                <a:ext cx="608" cy="64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4" name="矩形 143"/>
              <p:cNvSpPr/>
              <p:nvPr/>
            </p:nvSpPr>
            <p:spPr>
              <a:xfrm>
                <a:off x="1208" y="6749"/>
                <a:ext cx="608" cy="64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5" name="矩形 144"/>
              <p:cNvSpPr/>
              <p:nvPr/>
            </p:nvSpPr>
            <p:spPr>
              <a:xfrm>
                <a:off x="600" y="7398"/>
                <a:ext cx="608" cy="64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152" name="组合 151"/>
            <p:cNvGrpSpPr/>
            <p:nvPr/>
          </p:nvGrpSpPr>
          <p:grpSpPr>
            <a:xfrm rot="5400000">
              <a:off x="417" y="1120"/>
              <a:ext cx="1824" cy="2596"/>
              <a:chOff x="-8" y="8047"/>
              <a:chExt cx="1824" cy="2596"/>
            </a:xfrm>
          </p:grpSpPr>
          <p:sp>
            <p:nvSpPr>
              <p:cNvPr id="159" name="矩形 158"/>
              <p:cNvSpPr/>
              <p:nvPr/>
            </p:nvSpPr>
            <p:spPr>
              <a:xfrm>
                <a:off x="-8" y="8047"/>
                <a:ext cx="608" cy="64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0" name="矩形 159"/>
              <p:cNvSpPr/>
              <p:nvPr/>
            </p:nvSpPr>
            <p:spPr>
              <a:xfrm>
                <a:off x="1208" y="8047"/>
                <a:ext cx="608" cy="64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1" name="矩形 160"/>
              <p:cNvSpPr/>
              <p:nvPr/>
            </p:nvSpPr>
            <p:spPr>
              <a:xfrm>
                <a:off x="618" y="8696"/>
                <a:ext cx="608" cy="64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2" name="矩形 161"/>
              <p:cNvSpPr/>
              <p:nvPr/>
            </p:nvSpPr>
            <p:spPr>
              <a:xfrm>
                <a:off x="10" y="9345"/>
                <a:ext cx="608" cy="64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3" name="矩形 162"/>
              <p:cNvSpPr/>
              <p:nvPr/>
            </p:nvSpPr>
            <p:spPr>
              <a:xfrm>
                <a:off x="1208" y="9345"/>
                <a:ext cx="608" cy="64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4" name="矩形 163"/>
              <p:cNvSpPr/>
              <p:nvPr/>
            </p:nvSpPr>
            <p:spPr>
              <a:xfrm>
                <a:off x="600" y="9994"/>
                <a:ext cx="608" cy="64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165" name="组合 164"/>
            <p:cNvGrpSpPr/>
            <p:nvPr/>
          </p:nvGrpSpPr>
          <p:grpSpPr>
            <a:xfrm rot="16200000">
              <a:off x="630" y="-407"/>
              <a:ext cx="1398" cy="2596"/>
              <a:chOff x="-8" y="5451"/>
              <a:chExt cx="1398" cy="2596"/>
            </a:xfrm>
          </p:grpSpPr>
          <p:sp>
            <p:nvSpPr>
              <p:cNvPr id="166" name="矩形 165"/>
              <p:cNvSpPr/>
              <p:nvPr/>
            </p:nvSpPr>
            <p:spPr>
              <a:xfrm>
                <a:off x="-5" y="5451"/>
                <a:ext cx="608" cy="64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7" name="矩形 166"/>
              <p:cNvSpPr/>
              <p:nvPr/>
            </p:nvSpPr>
            <p:spPr>
              <a:xfrm>
                <a:off x="600" y="6100"/>
                <a:ext cx="608" cy="64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8" name="矩形 167"/>
              <p:cNvSpPr/>
              <p:nvPr/>
            </p:nvSpPr>
            <p:spPr>
              <a:xfrm>
                <a:off x="1208" y="5451"/>
                <a:ext cx="182" cy="64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9" name="矩形 168"/>
              <p:cNvSpPr/>
              <p:nvPr/>
            </p:nvSpPr>
            <p:spPr>
              <a:xfrm>
                <a:off x="-8" y="6749"/>
                <a:ext cx="608" cy="64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70" name="矩形 169"/>
              <p:cNvSpPr/>
              <p:nvPr/>
            </p:nvSpPr>
            <p:spPr>
              <a:xfrm>
                <a:off x="1208" y="6749"/>
                <a:ext cx="181" cy="64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71" name="矩形 170"/>
              <p:cNvSpPr/>
              <p:nvPr/>
            </p:nvSpPr>
            <p:spPr>
              <a:xfrm>
                <a:off x="600" y="7398"/>
                <a:ext cx="608" cy="64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sp>
        <p:nvSpPr>
          <p:cNvPr id="54" name="文本框 53"/>
          <p:cNvSpPr txBox="1"/>
          <p:nvPr/>
        </p:nvSpPr>
        <p:spPr>
          <a:xfrm>
            <a:off x="150977" y="669288"/>
            <a:ext cx="6511596" cy="923330"/>
          </a:xfrm>
          <a:prstGeom prst="rect">
            <a:avLst/>
          </a:prstGeom>
          <a:noFill/>
        </p:spPr>
        <p:txBody>
          <a:bodyPr wrap="square" rtlCol="0">
            <a:spAutoFit/>
          </a:bodyPr>
          <a:lstStyle/>
          <a:p>
            <a:pPr algn="ctr"/>
            <a:r>
              <a:rPr lang="en-US" altLang="zh-CN" sz="5400" b="1" dirty="0">
                <a:latin typeface="微软雅黑" panose="020B0503020204020204" pitchFamily="34" charset="-122"/>
                <a:ea typeface="微软雅黑" panose="020B0503020204020204" pitchFamily="34" charset="-122"/>
              </a:rPr>
              <a:t>Business template</a:t>
            </a:r>
            <a:endParaRPr lang="zh-CN" altLang="en-US" sz="5400" b="1" dirty="0">
              <a:latin typeface="微软雅黑" panose="020B0503020204020204" pitchFamily="34" charset="-122"/>
              <a:ea typeface="微软雅黑" panose="020B0503020204020204" pitchFamily="34" charset="-122"/>
            </a:endParaRPr>
          </a:p>
        </p:txBody>
      </p:sp>
      <p:sp>
        <p:nvSpPr>
          <p:cNvPr id="57" name="文本框 56"/>
          <p:cNvSpPr txBox="1"/>
          <p:nvPr/>
        </p:nvSpPr>
        <p:spPr>
          <a:xfrm>
            <a:off x="271609" y="1592618"/>
            <a:ext cx="4518025" cy="954107"/>
          </a:xfrm>
          <a:prstGeom prst="rect">
            <a:avLst/>
          </a:prstGeom>
          <a:noFill/>
        </p:spPr>
        <p:txBody>
          <a:bodyPr wrap="square" rtlCol="0">
            <a:spAutoFit/>
          </a:bodyPr>
          <a:lstStyle/>
          <a:p>
            <a:r>
              <a:rPr lang="en-US" altLang="zh-CN" sz="2800" dirty="0">
                <a:latin typeface="微软雅黑" panose="020B0503020204020204" pitchFamily="34" charset="-122"/>
                <a:ea typeface="微软雅黑" panose="020B0503020204020204" pitchFamily="34" charset="-122"/>
              </a:rPr>
              <a:t>Click here to enter the subtitle</a:t>
            </a:r>
            <a:endParaRPr lang="zh-CN" altLang="en-US" sz="2800" dirty="0">
              <a:latin typeface="微软雅黑" panose="020B0503020204020204" pitchFamily="34" charset="-122"/>
              <a:ea typeface="微软雅黑" panose="020B0503020204020204" pitchFamily="34" charset="-122"/>
            </a:endParaRPr>
          </a:p>
        </p:txBody>
      </p:sp>
      <p:sp>
        <p:nvSpPr>
          <p:cNvPr id="58" name="文本框 57"/>
          <p:cNvSpPr txBox="1"/>
          <p:nvPr/>
        </p:nvSpPr>
        <p:spPr>
          <a:xfrm>
            <a:off x="2823210" y="4466432"/>
            <a:ext cx="3975100" cy="646331"/>
          </a:xfrm>
          <a:prstGeom prst="rect">
            <a:avLst/>
          </a:prstGeom>
          <a:noFill/>
        </p:spPr>
        <p:txBody>
          <a:bodyPr wrap="square" rtlCol="0">
            <a:spAutoFit/>
          </a:bodyPr>
          <a:lstStyle/>
          <a:p>
            <a:pPr algn="r"/>
            <a:r>
              <a:rPr lang="en-US" altLang="zh-CN" b="1" dirty="0">
                <a:latin typeface="+mj-ea"/>
                <a:ea typeface="+mj-ea"/>
              </a:rPr>
              <a:t>The name of the company</a:t>
            </a:r>
            <a:endParaRPr lang="en-US" altLang="zh-CN" b="1" dirty="0">
              <a:latin typeface="+mj-ea"/>
              <a:ea typeface="+mj-ea"/>
              <a:sym typeface="+mn-ea"/>
            </a:endParaRPr>
          </a:p>
          <a:p>
            <a:pPr algn="r"/>
            <a:r>
              <a:rPr lang="en-US" altLang="zh-CN" b="1" dirty="0">
                <a:solidFill>
                  <a:schemeClr val="tx1"/>
                </a:solidFill>
                <a:latin typeface="+mj-ea"/>
                <a:ea typeface="+mj-ea"/>
                <a:sym typeface="+mn-ea"/>
              </a:rPr>
              <a:t>2020</a:t>
            </a:r>
          </a:p>
        </p:txBody>
      </p:sp>
      <p:pic>
        <p:nvPicPr>
          <p:cNvPr id="2" name="图片 1">
            <a:extLst>
              <a:ext uri="{FF2B5EF4-FFF2-40B4-BE49-F238E27FC236}">
                <a16:creationId xmlns:a16="http://schemas.microsoft.com/office/drawing/2014/main" id="{AF0589CE-71A4-4D5D-A972-231468E35468}"/>
              </a:ext>
            </a:extLst>
          </p:cNvPr>
          <p:cNvPicPr>
            <a:picLocks noChangeAspect="1"/>
          </p:cNvPicPr>
          <p:nvPr/>
        </p:nvPicPr>
        <p:blipFill>
          <a:blip r:embed="rId3"/>
          <a:stretch>
            <a:fillRect/>
          </a:stretch>
        </p:blipFill>
        <p:spPr>
          <a:xfrm>
            <a:off x="6979207" y="79784"/>
            <a:ext cx="4779166" cy="6637733"/>
          </a:xfrm>
          <a:prstGeom prst="rect">
            <a:avLst/>
          </a:prstGeom>
        </p:spPr>
      </p:pic>
    </p:spTree>
    <p:extLst>
      <p:ext uri="{BB962C8B-B14F-4D97-AF65-F5344CB8AC3E}">
        <p14:creationId xmlns:p14="http://schemas.microsoft.com/office/powerpoint/2010/main" val="4288926114"/>
      </p:ext>
    </p:extLst>
  </p:cSld>
  <p:clrMapOvr>
    <a:masterClrMapping/>
  </p:clrMapOvr>
  <mc:AlternateContent xmlns:mc="http://schemas.openxmlformats.org/markup-compatibility/2006" xmlns:p14="http://schemas.microsoft.com/office/powerpoint/2010/main">
    <mc:Choice Requires="p14">
      <p:transition spd="slow" p14:dur="4000" advTm="3000">
        <p14:vortex dir="r"/>
      </p:transition>
    </mc:Choice>
    <mc:Fallback xmlns="">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barn(inVertical)">
                                      <p:cBhvr>
                                        <p:cTn id="7" dur="500"/>
                                        <p:tgtEl>
                                          <p:spTgt spid="47"/>
                                        </p:tgtEl>
                                      </p:cBhvr>
                                    </p:animEffect>
                                  </p:childTnLst>
                                </p:cTn>
                              </p:par>
                              <p:par>
                                <p:cTn id="8" presetID="14" presetClass="entr" presetSubtype="10" fill="hold" nodeType="withEffect">
                                  <p:stCondLst>
                                    <p:cond delay="0"/>
                                  </p:stCondLst>
                                  <p:childTnLst>
                                    <p:set>
                                      <p:cBhvr>
                                        <p:cTn id="9" dur="1" fill="hold">
                                          <p:stCondLst>
                                            <p:cond delay="0"/>
                                          </p:stCondLst>
                                        </p:cTn>
                                        <p:tgtEl>
                                          <p:spTgt spid="99"/>
                                        </p:tgtEl>
                                        <p:attrNameLst>
                                          <p:attrName>style.visibility</p:attrName>
                                        </p:attrNameLst>
                                      </p:cBhvr>
                                      <p:to>
                                        <p:strVal val="visible"/>
                                      </p:to>
                                    </p:set>
                                    <p:animEffect transition="in" filter="randombar(horizontal)">
                                      <p:cBhvr>
                                        <p:cTn id="10" dur="500"/>
                                        <p:tgtEl>
                                          <p:spTgt spid="99"/>
                                        </p:tgtEl>
                                      </p:cBhvr>
                                    </p:animEffect>
                                  </p:childTnLst>
                                </p:cTn>
                              </p:par>
                            </p:childTnLst>
                          </p:cTn>
                        </p:par>
                        <p:par>
                          <p:cTn id="11" fill="hold">
                            <p:stCondLst>
                              <p:cond delay="500"/>
                            </p:stCondLst>
                            <p:childTnLst>
                              <p:par>
                                <p:cTn id="12" presetID="14" presetClass="entr" presetSubtype="10" fill="hold" grpId="0" nodeType="afterEffect">
                                  <p:stCondLst>
                                    <p:cond delay="0"/>
                                  </p:stCondLst>
                                  <p:childTnLst>
                                    <p:set>
                                      <p:cBhvr>
                                        <p:cTn id="13" dur="1" fill="hold">
                                          <p:stCondLst>
                                            <p:cond delay="0"/>
                                          </p:stCondLst>
                                        </p:cTn>
                                        <p:tgtEl>
                                          <p:spTgt spid="54"/>
                                        </p:tgtEl>
                                        <p:attrNameLst>
                                          <p:attrName>style.visibility</p:attrName>
                                        </p:attrNameLst>
                                      </p:cBhvr>
                                      <p:to>
                                        <p:strVal val="visible"/>
                                      </p:to>
                                    </p:set>
                                    <p:animEffect transition="in" filter="randombar(horizontal)">
                                      <p:cBhvr>
                                        <p:cTn id="14" dur="500"/>
                                        <p:tgtEl>
                                          <p:spTgt spid="54"/>
                                        </p:tgtEl>
                                      </p:cBhvr>
                                    </p:animEffect>
                                  </p:childTnLst>
                                </p:cTn>
                              </p:par>
                            </p:childTnLst>
                          </p:cTn>
                        </p:par>
                        <p:par>
                          <p:cTn id="15" fill="hold">
                            <p:stCondLst>
                              <p:cond delay="1000"/>
                            </p:stCondLst>
                            <p:childTnLst>
                              <p:par>
                                <p:cTn id="16" presetID="14" presetClass="entr" presetSubtype="10" fill="hold" grpId="0" nodeType="afterEffect">
                                  <p:stCondLst>
                                    <p:cond delay="0"/>
                                  </p:stCondLst>
                                  <p:childTnLst>
                                    <p:set>
                                      <p:cBhvr>
                                        <p:cTn id="17" dur="1" fill="hold">
                                          <p:stCondLst>
                                            <p:cond delay="0"/>
                                          </p:stCondLst>
                                        </p:cTn>
                                        <p:tgtEl>
                                          <p:spTgt spid="57"/>
                                        </p:tgtEl>
                                        <p:attrNameLst>
                                          <p:attrName>style.visibility</p:attrName>
                                        </p:attrNameLst>
                                      </p:cBhvr>
                                      <p:to>
                                        <p:strVal val="visible"/>
                                      </p:to>
                                    </p:set>
                                    <p:animEffect transition="in" filter="randombar(horizontal)">
                                      <p:cBhvr>
                                        <p:cTn id="18" dur="500"/>
                                        <p:tgtEl>
                                          <p:spTgt spid="57"/>
                                        </p:tgtEl>
                                      </p:cBhvr>
                                    </p:animEffect>
                                  </p:childTnLst>
                                </p:cTn>
                              </p:par>
                            </p:childTnLst>
                          </p:cTn>
                        </p:par>
                        <p:par>
                          <p:cTn id="19" fill="hold">
                            <p:stCondLst>
                              <p:cond delay="1500"/>
                            </p:stCondLst>
                            <p:childTnLst>
                              <p:par>
                                <p:cTn id="20" presetID="14" presetClass="entr" presetSubtype="10" fill="hold" grpId="0" nodeType="afterEffect">
                                  <p:stCondLst>
                                    <p:cond delay="0"/>
                                  </p:stCondLst>
                                  <p:childTnLst>
                                    <p:set>
                                      <p:cBhvr>
                                        <p:cTn id="21" dur="1" fill="hold">
                                          <p:stCondLst>
                                            <p:cond delay="0"/>
                                          </p:stCondLst>
                                        </p:cTn>
                                        <p:tgtEl>
                                          <p:spTgt spid="58"/>
                                        </p:tgtEl>
                                        <p:attrNameLst>
                                          <p:attrName>style.visibility</p:attrName>
                                        </p:attrNameLst>
                                      </p:cBhvr>
                                      <p:to>
                                        <p:strVal val="visible"/>
                                      </p:to>
                                    </p:set>
                                    <p:animEffect transition="in" filter="randombar(horizontal)">
                                      <p:cBhvr>
                                        <p:cTn id="22"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P spid="57" grpId="0"/>
      <p:bldP spid="5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矩形 67"/>
          <p:cNvSpPr/>
          <p:nvPr/>
        </p:nvSpPr>
        <p:spPr>
          <a:xfrm>
            <a:off x="-12065" y="6714490"/>
            <a:ext cx="12202795" cy="15367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69" name="矩形 68"/>
          <p:cNvSpPr/>
          <p:nvPr/>
        </p:nvSpPr>
        <p:spPr>
          <a:xfrm>
            <a:off x="-5080" y="-3810"/>
            <a:ext cx="12202795" cy="15367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4" name="矩形 13"/>
          <p:cNvSpPr/>
          <p:nvPr/>
        </p:nvSpPr>
        <p:spPr>
          <a:xfrm>
            <a:off x="-5080" y="5955665"/>
            <a:ext cx="12195810" cy="18923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CD022887-D454-42E2-A123-10918A8D81C2}"/>
              </a:ext>
            </a:extLst>
          </p:cNvPr>
          <p:cNvSpPr/>
          <p:nvPr/>
        </p:nvSpPr>
        <p:spPr>
          <a:xfrm>
            <a:off x="1350079" y="2780928"/>
            <a:ext cx="1513428" cy="499624"/>
          </a:xfrm>
          <a:prstGeom prst="rect">
            <a:avLst/>
          </a:prstGeom>
        </p:spPr>
        <p:txBody>
          <a:bodyPr wrap="none">
            <a:spAutoFit/>
          </a:bodyPr>
          <a:lstStyle/>
          <a:p>
            <a:pPr>
              <a:lnSpc>
                <a:spcPct val="150000"/>
              </a:lnSpc>
            </a:pPr>
            <a:r>
              <a:rPr lang="en-US" altLang="zh-CN" sz="2000" b="1" dirty="0">
                <a:latin typeface="微软雅黑" panose="020B0503020204020204" pitchFamily="34" charset="-122"/>
                <a:ea typeface="微软雅黑" panose="020B0503020204020204" pitchFamily="34" charset="-122"/>
                <a:cs typeface="腾祥睿黑简-W4" panose="01010104010101010101" charset="-122"/>
                <a:sym typeface="+mn-ea"/>
              </a:rPr>
              <a:t>PART ONE</a:t>
            </a:r>
          </a:p>
        </p:txBody>
      </p:sp>
      <p:sp>
        <p:nvSpPr>
          <p:cNvPr id="10" name="矩形 9">
            <a:extLst>
              <a:ext uri="{FF2B5EF4-FFF2-40B4-BE49-F238E27FC236}">
                <a16:creationId xmlns:a16="http://schemas.microsoft.com/office/drawing/2014/main" id="{EE66F248-76AE-4C37-9777-E7280FD25F15}"/>
              </a:ext>
            </a:extLst>
          </p:cNvPr>
          <p:cNvSpPr/>
          <p:nvPr/>
        </p:nvSpPr>
        <p:spPr>
          <a:xfrm>
            <a:off x="1290934" y="3579574"/>
            <a:ext cx="1631717" cy="923330"/>
          </a:xfrm>
          <a:prstGeom prst="rect">
            <a:avLst/>
          </a:prstGeom>
        </p:spPr>
        <p:txBody>
          <a:bodyPr wrap="square">
            <a:spAutoFit/>
          </a:bodyPr>
          <a:lstStyle/>
          <a:p>
            <a:pPr algn="ctr"/>
            <a:r>
              <a:rPr lang="zh-CN" altLang="en-US" dirty="0">
                <a:latin typeface="微软雅黑" panose="020B0503020204020204" pitchFamily="34" charset="-122"/>
                <a:ea typeface="微软雅黑" panose="020B0503020204020204" pitchFamily="34" charset="-122"/>
              </a:rPr>
              <a:t>Click here to enter the content</a:t>
            </a:r>
          </a:p>
        </p:txBody>
      </p:sp>
      <p:sp>
        <p:nvSpPr>
          <p:cNvPr id="11" name="矩形 10">
            <a:extLst>
              <a:ext uri="{FF2B5EF4-FFF2-40B4-BE49-F238E27FC236}">
                <a16:creationId xmlns:a16="http://schemas.microsoft.com/office/drawing/2014/main" id="{BB616A02-97BC-433E-929D-19A705AE1545}"/>
              </a:ext>
            </a:extLst>
          </p:cNvPr>
          <p:cNvSpPr/>
          <p:nvPr/>
        </p:nvSpPr>
        <p:spPr>
          <a:xfrm>
            <a:off x="3863752" y="2780928"/>
            <a:ext cx="1590948" cy="499624"/>
          </a:xfrm>
          <a:prstGeom prst="rect">
            <a:avLst/>
          </a:prstGeom>
        </p:spPr>
        <p:txBody>
          <a:bodyPr wrap="none">
            <a:spAutoFit/>
          </a:bodyPr>
          <a:lstStyle/>
          <a:p>
            <a:pPr>
              <a:lnSpc>
                <a:spcPct val="150000"/>
              </a:lnSpc>
            </a:pPr>
            <a:r>
              <a:rPr lang="en-US" altLang="zh-CN" sz="2000" b="1" dirty="0">
                <a:latin typeface="微软雅黑" panose="020B0503020204020204" pitchFamily="34" charset="-122"/>
                <a:ea typeface="微软雅黑" panose="020B0503020204020204" pitchFamily="34" charset="-122"/>
                <a:cs typeface="腾祥睿黑简-W4" panose="01010104010101010101" charset="-122"/>
                <a:sym typeface="+mn-ea"/>
              </a:rPr>
              <a:t>PART TWO</a:t>
            </a:r>
          </a:p>
        </p:txBody>
      </p:sp>
      <p:sp>
        <p:nvSpPr>
          <p:cNvPr id="12" name="矩形 11">
            <a:extLst>
              <a:ext uri="{FF2B5EF4-FFF2-40B4-BE49-F238E27FC236}">
                <a16:creationId xmlns:a16="http://schemas.microsoft.com/office/drawing/2014/main" id="{8EBACC4A-CBCA-453C-BFB4-B0812F3744B1}"/>
              </a:ext>
            </a:extLst>
          </p:cNvPr>
          <p:cNvSpPr/>
          <p:nvPr/>
        </p:nvSpPr>
        <p:spPr>
          <a:xfrm>
            <a:off x="3863752" y="3579574"/>
            <a:ext cx="1631717" cy="923330"/>
          </a:xfrm>
          <a:prstGeom prst="rect">
            <a:avLst/>
          </a:prstGeom>
        </p:spPr>
        <p:txBody>
          <a:bodyPr wrap="square">
            <a:spAutoFit/>
          </a:bodyPr>
          <a:lstStyle/>
          <a:p>
            <a:pPr algn="ctr"/>
            <a:r>
              <a:rPr lang="zh-CN" altLang="en-US" dirty="0">
                <a:latin typeface="微软雅黑" panose="020B0503020204020204" pitchFamily="34" charset="-122"/>
                <a:ea typeface="微软雅黑" panose="020B0503020204020204" pitchFamily="34" charset="-122"/>
              </a:rPr>
              <a:t>Click here to enter the content</a:t>
            </a:r>
          </a:p>
        </p:txBody>
      </p:sp>
      <p:sp>
        <p:nvSpPr>
          <p:cNvPr id="13" name="矩形 12">
            <a:extLst>
              <a:ext uri="{FF2B5EF4-FFF2-40B4-BE49-F238E27FC236}">
                <a16:creationId xmlns:a16="http://schemas.microsoft.com/office/drawing/2014/main" id="{B1E0EA39-EF2B-4930-9EB6-6C07B69A6974}"/>
              </a:ext>
            </a:extLst>
          </p:cNvPr>
          <p:cNvSpPr/>
          <p:nvPr/>
        </p:nvSpPr>
        <p:spPr>
          <a:xfrm>
            <a:off x="6454945" y="2780928"/>
            <a:ext cx="1781129" cy="499624"/>
          </a:xfrm>
          <a:prstGeom prst="rect">
            <a:avLst/>
          </a:prstGeom>
        </p:spPr>
        <p:txBody>
          <a:bodyPr wrap="none">
            <a:spAutoFit/>
          </a:bodyPr>
          <a:lstStyle/>
          <a:p>
            <a:pPr>
              <a:lnSpc>
                <a:spcPct val="150000"/>
              </a:lnSpc>
            </a:pPr>
            <a:r>
              <a:rPr lang="en-US" altLang="zh-CN" sz="2000" b="1" dirty="0">
                <a:latin typeface="微软雅黑" panose="020B0503020204020204" pitchFamily="34" charset="-122"/>
                <a:ea typeface="微软雅黑" panose="020B0503020204020204" pitchFamily="34" charset="-122"/>
                <a:cs typeface="腾祥睿黑简-W4" panose="01010104010101010101" charset="-122"/>
                <a:sym typeface="+mn-ea"/>
              </a:rPr>
              <a:t>PART THREE</a:t>
            </a:r>
          </a:p>
        </p:txBody>
      </p:sp>
      <p:sp>
        <p:nvSpPr>
          <p:cNvPr id="15" name="矩形 14">
            <a:extLst>
              <a:ext uri="{FF2B5EF4-FFF2-40B4-BE49-F238E27FC236}">
                <a16:creationId xmlns:a16="http://schemas.microsoft.com/office/drawing/2014/main" id="{7289D2C5-7EB8-4B92-BC32-038E713D0CD2}"/>
              </a:ext>
            </a:extLst>
          </p:cNvPr>
          <p:cNvSpPr/>
          <p:nvPr/>
        </p:nvSpPr>
        <p:spPr>
          <a:xfrm>
            <a:off x="6529650" y="3558868"/>
            <a:ext cx="1631717" cy="923330"/>
          </a:xfrm>
          <a:prstGeom prst="rect">
            <a:avLst/>
          </a:prstGeom>
        </p:spPr>
        <p:txBody>
          <a:bodyPr wrap="square">
            <a:spAutoFit/>
          </a:bodyPr>
          <a:lstStyle/>
          <a:p>
            <a:pPr algn="ctr"/>
            <a:r>
              <a:rPr lang="zh-CN" altLang="en-US" dirty="0">
                <a:latin typeface="微软雅黑" panose="020B0503020204020204" pitchFamily="34" charset="-122"/>
                <a:ea typeface="微软雅黑" panose="020B0503020204020204" pitchFamily="34" charset="-122"/>
              </a:rPr>
              <a:t>Click here to enter the content</a:t>
            </a:r>
          </a:p>
        </p:txBody>
      </p:sp>
      <p:sp>
        <p:nvSpPr>
          <p:cNvPr id="16" name="矩形 15">
            <a:extLst>
              <a:ext uri="{FF2B5EF4-FFF2-40B4-BE49-F238E27FC236}">
                <a16:creationId xmlns:a16="http://schemas.microsoft.com/office/drawing/2014/main" id="{B7A5064A-C074-46F2-B88C-946971FFEA18}"/>
              </a:ext>
            </a:extLst>
          </p:cNvPr>
          <p:cNvSpPr/>
          <p:nvPr/>
        </p:nvSpPr>
        <p:spPr>
          <a:xfrm>
            <a:off x="9275037" y="2760222"/>
            <a:ext cx="1670522" cy="499624"/>
          </a:xfrm>
          <a:prstGeom prst="rect">
            <a:avLst/>
          </a:prstGeom>
        </p:spPr>
        <p:txBody>
          <a:bodyPr wrap="none">
            <a:spAutoFit/>
          </a:bodyPr>
          <a:lstStyle/>
          <a:p>
            <a:pPr>
              <a:lnSpc>
                <a:spcPct val="150000"/>
              </a:lnSpc>
            </a:pPr>
            <a:r>
              <a:rPr lang="en-US" altLang="zh-CN" sz="2000" b="1" dirty="0">
                <a:latin typeface="微软雅黑" panose="020B0503020204020204" pitchFamily="34" charset="-122"/>
                <a:ea typeface="微软雅黑" panose="020B0503020204020204" pitchFamily="34" charset="-122"/>
                <a:cs typeface="腾祥睿黑简-W4" panose="01010104010101010101" charset="-122"/>
                <a:sym typeface="+mn-ea"/>
              </a:rPr>
              <a:t>PART FOUR</a:t>
            </a:r>
          </a:p>
        </p:txBody>
      </p:sp>
      <p:sp>
        <p:nvSpPr>
          <p:cNvPr id="17" name="矩形 16">
            <a:extLst>
              <a:ext uri="{FF2B5EF4-FFF2-40B4-BE49-F238E27FC236}">
                <a16:creationId xmlns:a16="http://schemas.microsoft.com/office/drawing/2014/main" id="{8E17E91C-B259-442C-B4BA-EB6A900B9259}"/>
              </a:ext>
            </a:extLst>
          </p:cNvPr>
          <p:cNvSpPr/>
          <p:nvPr/>
        </p:nvSpPr>
        <p:spPr>
          <a:xfrm>
            <a:off x="9313842" y="3558868"/>
            <a:ext cx="1631717" cy="923330"/>
          </a:xfrm>
          <a:prstGeom prst="rect">
            <a:avLst/>
          </a:prstGeom>
        </p:spPr>
        <p:txBody>
          <a:bodyPr wrap="square">
            <a:spAutoFit/>
          </a:bodyPr>
          <a:lstStyle/>
          <a:p>
            <a:pPr algn="ctr"/>
            <a:r>
              <a:rPr lang="zh-CN" altLang="en-US" dirty="0">
                <a:latin typeface="微软雅黑" panose="020B0503020204020204" pitchFamily="34" charset="-122"/>
                <a:ea typeface="微软雅黑" panose="020B0503020204020204" pitchFamily="34" charset="-122"/>
              </a:rPr>
              <a:t>Click here to enter the content</a:t>
            </a:r>
          </a:p>
        </p:txBody>
      </p:sp>
      <p:cxnSp>
        <p:nvCxnSpPr>
          <p:cNvPr id="7" name="直接连接符 6">
            <a:extLst>
              <a:ext uri="{FF2B5EF4-FFF2-40B4-BE49-F238E27FC236}">
                <a16:creationId xmlns:a16="http://schemas.microsoft.com/office/drawing/2014/main" id="{2F0229F9-9C76-437B-A999-CC0BEA8BD603}"/>
              </a:ext>
            </a:extLst>
          </p:cNvPr>
          <p:cNvCxnSpPr/>
          <p:nvPr/>
        </p:nvCxnSpPr>
        <p:spPr>
          <a:xfrm>
            <a:off x="3381570" y="3051590"/>
            <a:ext cx="0" cy="14183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06542568-A957-4691-B24E-BEFB575D0C78}"/>
              </a:ext>
            </a:extLst>
          </p:cNvPr>
          <p:cNvCxnSpPr/>
          <p:nvPr/>
        </p:nvCxnSpPr>
        <p:spPr>
          <a:xfrm>
            <a:off x="5953897" y="3014644"/>
            <a:ext cx="0" cy="14183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3E4E2446-27AA-4B7D-9AFB-6541D1AD8341}"/>
              </a:ext>
            </a:extLst>
          </p:cNvPr>
          <p:cNvCxnSpPr/>
          <p:nvPr/>
        </p:nvCxnSpPr>
        <p:spPr>
          <a:xfrm>
            <a:off x="8715570" y="3000790"/>
            <a:ext cx="0" cy="14183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矩形 21">
            <a:extLst>
              <a:ext uri="{FF2B5EF4-FFF2-40B4-BE49-F238E27FC236}">
                <a16:creationId xmlns:a16="http://schemas.microsoft.com/office/drawing/2014/main" id="{FE5FADF7-D046-4EC2-9879-87203A9AD03A}"/>
              </a:ext>
            </a:extLst>
          </p:cNvPr>
          <p:cNvSpPr/>
          <p:nvPr/>
        </p:nvSpPr>
        <p:spPr>
          <a:xfrm>
            <a:off x="6284" y="5517232"/>
            <a:ext cx="12195810" cy="18923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a:extLst>
              <a:ext uri="{FF2B5EF4-FFF2-40B4-BE49-F238E27FC236}">
                <a16:creationId xmlns:a16="http://schemas.microsoft.com/office/drawing/2014/main" id="{54B45C64-3370-4A1E-8C0B-DF7266E843AC}"/>
              </a:ext>
            </a:extLst>
          </p:cNvPr>
          <p:cNvSpPr/>
          <p:nvPr/>
        </p:nvSpPr>
        <p:spPr>
          <a:xfrm>
            <a:off x="-3810" y="1637665"/>
            <a:ext cx="12195810" cy="18923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a:extLst>
              <a:ext uri="{FF2B5EF4-FFF2-40B4-BE49-F238E27FC236}">
                <a16:creationId xmlns:a16="http://schemas.microsoft.com/office/drawing/2014/main" id="{8B64C53E-0898-4575-93CA-AEA29D4F5A3B}"/>
              </a:ext>
            </a:extLst>
          </p:cNvPr>
          <p:cNvSpPr/>
          <p:nvPr/>
        </p:nvSpPr>
        <p:spPr>
          <a:xfrm>
            <a:off x="-3810" y="630901"/>
            <a:ext cx="12195810" cy="18923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3E0792C7-4F31-4D7B-A55D-1E84202574F4}"/>
              </a:ext>
            </a:extLst>
          </p:cNvPr>
          <p:cNvSpPr/>
          <p:nvPr/>
        </p:nvSpPr>
        <p:spPr>
          <a:xfrm>
            <a:off x="1100069" y="926007"/>
            <a:ext cx="2769028" cy="646331"/>
          </a:xfrm>
          <a:prstGeom prst="rect">
            <a:avLst/>
          </a:prstGeom>
        </p:spPr>
        <p:txBody>
          <a:bodyPr wrap="none">
            <a:spAutoFit/>
          </a:bodyPr>
          <a:lstStyle/>
          <a:p>
            <a:pPr algn="ctr"/>
            <a:r>
              <a:rPr lang="en-US" altLang="zh-CN" sz="3600" b="1" dirty="0">
                <a:latin typeface="微软雅黑" panose="020B0503020204020204" pitchFamily="34" charset="-122"/>
                <a:ea typeface="微软雅黑" panose="020B0503020204020204" pitchFamily="34" charset="-122"/>
                <a:cs typeface="腾祥睿黑简-W4" panose="01010104010101010101" charset="-122"/>
                <a:sym typeface="+mn-ea"/>
              </a:rPr>
              <a:t>CONTENTS</a:t>
            </a:r>
            <a:endParaRPr lang="zh-CN" altLang="en-US" sz="3600" b="1" dirty="0">
              <a:latin typeface="微软雅黑" panose="020B0503020204020204" pitchFamily="34" charset="-122"/>
              <a:ea typeface="微软雅黑" panose="020B0503020204020204" pitchFamily="34" charset="-122"/>
              <a:cs typeface="腾祥睿黑简-W4" panose="01010104010101010101" charset="-122"/>
              <a:sym typeface="+mn-ea"/>
            </a:endParaRPr>
          </a:p>
        </p:txBody>
      </p:sp>
    </p:spTree>
  </p:cSld>
  <p:clrMapOvr>
    <a:masterClrMapping/>
  </p:clrMapOvr>
  <mc:AlternateContent xmlns:mc="http://schemas.openxmlformats.org/markup-compatibility/2006" xmlns:p14="http://schemas.microsoft.com/office/powerpoint/2010/main">
    <mc:Choice Requires="p14">
      <p:transition spd="slow" p14:dur="4000" advTm="3000">
        <p14:vortex dir="r"/>
      </p:transition>
    </mc:Choice>
    <mc:Fallback xmlns="">
      <p:transition spd="slow" advTm="300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12065" y="-8890"/>
            <a:ext cx="12202795" cy="15367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1" name="矩形 10"/>
          <p:cNvSpPr/>
          <p:nvPr/>
        </p:nvSpPr>
        <p:spPr>
          <a:xfrm>
            <a:off x="-5080" y="6712585"/>
            <a:ext cx="12202795" cy="1473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3" name="矩形 12"/>
          <p:cNvSpPr/>
          <p:nvPr/>
        </p:nvSpPr>
        <p:spPr>
          <a:xfrm rot="16200000">
            <a:off x="-1961515" y="3072765"/>
            <a:ext cx="6877050" cy="69786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5080" y="5955665"/>
            <a:ext cx="12197080" cy="13763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0" name=" 220"/>
          <p:cNvSpPr/>
          <p:nvPr/>
        </p:nvSpPr>
        <p:spPr>
          <a:xfrm>
            <a:off x="2310130" y="5501640"/>
            <a:ext cx="3755390" cy="1061720"/>
          </a:xfrm>
          <a:prstGeom prst="homePlat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altLang="zh-CN" sz="3600" b="1" dirty="0">
                <a:solidFill>
                  <a:schemeClr val="bg1"/>
                </a:solidFill>
                <a:effectLst/>
                <a:latin typeface="微软雅黑" panose="020B0503020204020204" pitchFamily="34" charset="-122"/>
                <a:ea typeface="微软雅黑" panose="020B0503020204020204" pitchFamily="34" charset="-122"/>
                <a:sym typeface="+mn-ea"/>
              </a:rPr>
              <a:t>YES</a:t>
            </a:r>
          </a:p>
        </p:txBody>
      </p:sp>
      <p:sp>
        <p:nvSpPr>
          <p:cNvPr id="15" name="文本框 14"/>
          <p:cNvSpPr txBox="1"/>
          <p:nvPr/>
        </p:nvSpPr>
        <p:spPr>
          <a:xfrm>
            <a:off x="2180590" y="655320"/>
            <a:ext cx="5579110" cy="1568450"/>
          </a:xfrm>
          <a:prstGeom prst="rect">
            <a:avLst/>
          </a:prstGeom>
          <a:noFill/>
        </p:spPr>
        <p:txBody>
          <a:bodyPr wrap="square" rtlCol="0">
            <a:spAutoFit/>
          </a:bodyPr>
          <a:lstStyle/>
          <a:p>
            <a:pPr algn="ctr"/>
            <a:r>
              <a:rPr lang="en-US" altLang="zh-CN" sz="9600" b="1" dirty="0">
                <a:solidFill>
                  <a:schemeClr val="tx1"/>
                </a:solidFill>
                <a:effectLst/>
                <a:latin typeface="腾祥睿黑简-W4" panose="01010104010101010101" charset="-122"/>
                <a:ea typeface="腾祥睿黑简-W4" panose="01010104010101010101" charset="-122"/>
                <a:cs typeface="腾祥睿黑简-W4" panose="01010104010101010101" charset="-122"/>
                <a:sym typeface="+mn-ea"/>
              </a:rPr>
              <a:t>“YES”</a:t>
            </a:r>
          </a:p>
        </p:txBody>
      </p:sp>
      <p:sp>
        <p:nvSpPr>
          <p:cNvPr id="17" name="文本框 16">
            <a:extLst>
              <a:ext uri="{FF2B5EF4-FFF2-40B4-BE49-F238E27FC236}">
                <a16:creationId xmlns:a16="http://schemas.microsoft.com/office/drawing/2014/main" id="{CCCACA3F-F96E-46BB-94CF-81D25CFBE413}"/>
              </a:ext>
            </a:extLst>
          </p:cNvPr>
          <p:cNvSpPr txBox="1"/>
          <p:nvPr/>
        </p:nvSpPr>
        <p:spPr>
          <a:xfrm>
            <a:off x="2599690" y="2192424"/>
            <a:ext cx="5446395" cy="2952115"/>
          </a:xfrm>
          <a:prstGeom prst="rect">
            <a:avLst/>
          </a:prstGeom>
          <a:noFill/>
        </p:spPr>
        <p:txBody>
          <a:bodyPr wrap="square" rtlCol="0" anchor="t">
            <a:spAutoFit/>
          </a:bodyPr>
          <a:lstStyle/>
          <a:p>
            <a:pPr>
              <a:lnSpc>
                <a:spcPct val="150000"/>
              </a:lnSpc>
            </a:pPr>
            <a:r>
              <a:rPr lang="zh-CN" altLang="zh-CN" dirty="0">
                <a:latin typeface="微软雅黑" panose="020B0503020204020204" pitchFamily="34" charset="-122"/>
                <a:ea typeface="微软雅黑" panose="020B0503020204020204" pitchFamily="34" charset="-122"/>
              </a:rPr>
              <a:t>Lorem ipsum dolor sit amet, consectetur adipisicing elit, sed do eiusmod tempor incididunt ut labore et dolore magna aliqua. Ut enim ad minim veniam, quis nostrud exercitation ullamco laboris nisi ut aliquip ex ea commodo consequat. Duis aute irure dolor in reprehenderit in </a:t>
            </a:r>
            <a:endParaRPr lang="zh-CN" altLang="en-US" dirty="0">
              <a:latin typeface="微软雅黑" panose="020B0503020204020204" pitchFamily="34" charset="-122"/>
              <a:ea typeface="微软雅黑" panose="020B0503020204020204" pitchFamily="34" charset="-122"/>
            </a:endParaRPr>
          </a:p>
        </p:txBody>
      </p:sp>
      <p:pic>
        <p:nvPicPr>
          <p:cNvPr id="4" name="图片 3">
            <a:extLst>
              <a:ext uri="{FF2B5EF4-FFF2-40B4-BE49-F238E27FC236}">
                <a16:creationId xmlns:a16="http://schemas.microsoft.com/office/drawing/2014/main" id="{8C6F9D2E-1C3B-4D29-9714-0FAAB5EF103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84620" y="-294640"/>
            <a:ext cx="6858000" cy="6858000"/>
          </a:xfrm>
          <a:prstGeom prst="rect">
            <a:avLst/>
          </a:prstGeom>
        </p:spPr>
      </p:pic>
    </p:spTree>
    <p:extLst>
      <p:ext uri="{BB962C8B-B14F-4D97-AF65-F5344CB8AC3E}">
        <p14:creationId xmlns:p14="http://schemas.microsoft.com/office/powerpoint/2010/main" val="1149839137"/>
      </p:ext>
    </p:extLst>
  </p:cSld>
  <p:clrMapOvr>
    <a:masterClrMapping/>
  </p:clrMapOvr>
  <mc:AlternateContent xmlns:mc="http://schemas.openxmlformats.org/markup-compatibility/2006" xmlns:p14="http://schemas.microsoft.com/office/powerpoint/2010/main">
    <mc:Choice Requires="p14">
      <p:transition spd="slow" p14:dur="4000" advTm="3000">
        <p14:vortex dir="r"/>
      </p:transition>
    </mc:Choice>
    <mc:Fallback xmlns="">
      <p:transition spd="slow" advTm="300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矩形 67"/>
          <p:cNvSpPr/>
          <p:nvPr/>
        </p:nvSpPr>
        <p:spPr>
          <a:xfrm>
            <a:off x="-12065" y="6714490"/>
            <a:ext cx="12202795" cy="15367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69" name="矩形 68"/>
          <p:cNvSpPr/>
          <p:nvPr/>
        </p:nvSpPr>
        <p:spPr>
          <a:xfrm>
            <a:off x="-5080" y="-3810"/>
            <a:ext cx="12202795" cy="15367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44" name="直角三角形 43"/>
          <p:cNvSpPr/>
          <p:nvPr/>
        </p:nvSpPr>
        <p:spPr>
          <a:xfrm rot="5400000">
            <a:off x="-1767840" y="1758315"/>
            <a:ext cx="6192520" cy="2667635"/>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直角三角形 21"/>
          <p:cNvSpPr/>
          <p:nvPr/>
        </p:nvSpPr>
        <p:spPr>
          <a:xfrm rot="16200000">
            <a:off x="7767320" y="2437765"/>
            <a:ext cx="6192520" cy="2667635"/>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7E6C5FDC-29E3-4CF7-BAFA-FB51B4B65192}"/>
              </a:ext>
            </a:extLst>
          </p:cNvPr>
          <p:cNvSpPr/>
          <p:nvPr/>
        </p:nvSpPr>
        <p:spPr>
          <a:xfrm>
            <a:off x="4367808" y="2132856"/>
            <a:ext cx="3108672" cy="988347"/>
          </a:xfrm>
          <a:prstGeom prst="rect">
            <a:avLst/>
          </a:prstGeom>
        </p:spPr>
        <p:txBody>
          <a:bodyPr wrap="none">
            <a:spAutoFit/>
          </a:bodyPr>
          <a:lstStyle/>
          <a:p>
            <a:pPr>
              <a:lnSpc>
                <a:spcPct val="150000"/>
              </a:lnSpc>
            </a:pPr>
            <a:r>
              <a:rPr lang="en-US" altLang="zh-CN" sz="4400" b="1" dirty="0">
                <a:latin typeface="微软雅黑" panose="020B0503020204020204" pitchFamily="34" charset="-122"/>
                <a:ea typeface="微软雅黑" panose="020B0503020204020204" pitchFamily="34" charset="-122"/>
                <a:cs typeface="腾祥睿黑简-W4" panose="01010104010101010101" charset="-122"/>
                <a:sym typeface="+mn-ea"/>
              </a:rPr>
              <a:t>PART ONE</a:t>
            </a:r>
          </a:p>
        </p:txBody>
      </p:sp>
      <p:sp>
        <p:nvSpPr>
          <p:cNvPr id="8" name="矩形 7">
            <a:extLst>
              <a:ext uri="{FF2B5EF4-FFF2-40B4-BE49-F238E27FC236}">
                <a16:creationId xmlns:a16="http://schemas.microsoft.com/office/drawing/2014/main" id="{D67CCCD3-9DF0-4B07-9085-6607AD7E208C}"/>
              </a:ext>
            </a:extLst>
          </p:cNvPr>
          <p:cNvSpPr/>
          <p:nvPr/>
        </p:nvSpPr>
        <p:spPr>
          <a:xfrm>
            <a:off x="3503712" y="3356992"/>
            <a:ext cx="4589042" cy="830997"/>
          </a:xfrm>
          <a:prstGeom prst="rect">
            <a:avLst/>
          </a:prstGeom>
        </p:spPr>
        <p:txBody>
          <a:bodyPr wrap="square">
            <a:spAutoFit/>
          </a:bodyPr>
          <a:lstStyle/>
          <a:p>
            <a:pPr algn="ctr"/>
            <a:r>
              <a:rPr lang="zh-CN" altLang="en-US" sz="2400" dirty="0">
                <a:latin typeface="微软雅黑" panose="020B0503020204020204" pitchFamily="34" charset="-122"/>
                <a:ea typeface="微软雅黑" panose="020B0503020204020204" pitchFamily="34" charset="-122"/>
              </a:rPr>
              <a:t>Click here to enter the content</a:t>
            </a:r>
          </a:p>
        </p:txBody>
      </p:sp>
    </p:spTree>
  </p:cSld>
  <p:clrMapOvr>
    <a:masterClrMapping/>
  </p:clrMapOvr>
  <mc:AlternateContent xmlns:mc="http://schemas.openxmlformats.org/markup-compatibility/2006" xmlns:p14="http://schemas.microsoft.com/office/powerpoint/2010/main">
    <mc:Choice Requires="p14">
      <p:transition spd="slow" p14:dur="4000" advTm="3000">
        <p14:vortex dir="r"/>
      </p:transition>
    </mc:Choice>
    <mc:Fallback xmlns="">
      <p:transition spd="slow" advTm="300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2065" y="-8890"/>
            <a:ext cx="12202795" cy="6877050"/>
            <a:chOff x="-19" y="-14"/>
            <a:chExt cx="19217" cy="10830"/>
          </a:xfrm>
        </p:grpSpPr>
        <p:sp>
          <p:nvSpPr>
            <p:cNvPr id="10" name="矩形 9"/>
            <p:cNvSpPr/>
            <p:nvPr/>
          </p:nvSpPr>
          <p:spPr>
            <a:xfrm>
              <a:off x="-19" y="-14"/>
              <a:ext cx="19217" cy="24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4" name="矩形 3"/>
            <p:cNvSpPr/>
            <p:nvPr/>
          </p:nvSpPr>
          <p:spPr>
            <a:xfrm>
              <a:off x="-19" y="10574"/>
              <a:ext cx="19217" cy="24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graphicFrame>
        <p:nvGraphicFramePr>
          <p:cNvPr id="7" name="图示 6">
            <a:extLst>
              <a:ext uri="{FF2B5EF4-FFF2-40B4-BE49-F238E27FC236}">
                <a16:creationId xmlns:a16="http://schemas.microsoft.com/office/drawing/2014/main" id="{35565EAC-ED21-4B5A-8875-59A6B245EEE9}"/>
              </a:ext>
            </a:extLst>
          </p:cNvPr>
          <p:cNvGraphicFramePr/>
          <p:nvPr>
            <p:extLst>
              <p:ext uri="{D42A27DB-BD31-4B8C-83A1-F6EECF244321}">
                <p14:modId xmlns:p14="http://schemas.microsoft.com/office/powerpoint/2010/main" val="991720043"/>
              </p:ext>
            </p:extLst>
          </p:nvPr>
        </p:nvGraphicFramePr>
        <p:xfrm>
          <a:off x="1708728" y="0"/>
          <a:ext cx="8756072"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矩形 7">
            <a:extLst>
              <a:ext uri="{FF2B5EF4-FFF2-40B4-BE49-F238E27FC236}">
                <a16:creationId xmlns:a16="http://schemas.microsoft.com/office/drawing/2014/main" id="{1CDD5675-D49D-4F04-8CD7-A46F189D1BFF}"/>
              </a:ext>
            </a:extLst>
          </p:cNvPr>
          <p:cNvSpPr/>
          <p:nvPr/>
        </p:nvSpPr>
        <p:spPr>
          <a:xfrm>
            <a:off x="1570181" y="5636691"/>
            <a:ext cx="9365673" cy="923330"/>
          </a:xfrm>
          <a:prstGeom prst="rect">
            <a:avLst/>
          </a:prstGeom>
        </p:spPr>
        <p:txBody>
          <a:bodyPr wrap="square">
            <a:spAutoFit/>
          </a:bodyPr>
          <a:lstStyle/>
          <a:p>
            <a:pPr algn="ctr"/>
            <a:r>
              <a:rPr lang="zh-CN" altLang="zh-CN" dirty="0">
                <a:latin typeface="微软雅黑" panose="020B0503020204020204" pitchFamily="34" charset="-122"/>
                <a:ea typeface="微软雅黑" panose="020B0503020204020204" pitchFamily="34" charset="-122"/>
              </a:rPr>
              <a:t>Lorem ipsum dolor sit amet, consectetur adipisicing elit, sed do eiusmod tempor incididunt ut labore et dolore magna aliqua. Ut enim ad minim veniam, quis nostrud </a:t>
            </a:r>
            <a:endParaRPr lang="zh-CN" altLang="en-US" dirty="0"/>
          </a:p>
        </p:txBody>
      </p:sp>
      <p:sp>
        <p:nvSpPr>
          <p:cNvPr id="11" name="标题 1">
            <a:extLst>
              <a:ext uri="{FF2B5EF4-FFF2-40B4-BE49-F238E27FC236}">
                <a16:creationId xmlns:a16="http://schemas.microsoft.com/office/drawing/2014/main" id="{BFF2AEF9-5CA0-4069-8D3C-B4B4DB381DCB}"/>
              </a:ext>
            </a:extLst>
          </p:cNvPr>
          <p:cNvSpPr txBox="1">
            <a:spLocks/>
          </p:cNvSpPr>
          <p:nvPr/>
        </p:nvSpPr>
        <p:spPr>
          <a:xfrm>
            <a:off x="3215680" y="5085184"/>
            <a:ext cx="5964518" cy="69071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latin typeface="微软雅黑" panose="020B0503020204020204" pitchFamily="34" charset="-122"/>
                <a:ea typeface="微软雅黑" panose="020B0503020204020204" pitchFamily="34" charset="-122"/>
              </a:rPr>
              <a:t>Click here to enter the main title</a:t>
            </a:r>
            <a:endParaRPr lang="zh-CN" altLang="en-US" sz="2800" dirty="0"/>
          </a:p>
        </p:txBody>
      </p:sp>
    </p:spTree>
  </p:cSld>
  <p:clrMapOvr>
    <a:masterClrMapping/>
  </p:clrMapOvr>
  <mc:AlternateContent xmlns:mc="http://schemas.openxmlformats.org/markup-compatibility/2006" xmlns:p14="http://schemas.microsoft.com/office/powerpoint/2010/main">
    <mc:Choice Requires="p14">
      <p:transition spd="slow" p14:dur="4000" advTm="3000">
        <p14:vortex dir="r"/>
      </p:transition>
    </mc:Choice>
    <mc:Fallback xmlns="">
      <p:transition spd="slow" advTm="300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12065" y="-8890"/>
            <a:ext cx="12202795" cy="15367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4" name="矩形 3"/>
          <p:cNvSpPr/>
          <p:nvPr/>
        </p:nvSpPr>
        <p:spPr>
          <a:xfrm>
            <a:off x="-12065" y="6714490"/>
            <a:ext cx="12202795" cy="15367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8" name="矩形 7">
            <a:extLst>
              <a:ext uri="{FF2B5EF4-FFF2-40B4-BE49-F238E27FC236}">
                <a16:creationId xmlns:a16="http://schemas.microsoft.com/office/drawing/2014/main" id="{709CAF2B-D4C1-4F63-B95C-A5823C04AEB5}"/>
              </a:ext>
            </a:extLst>
          </p:cNvPr>
          <p:cNvSpPr/>
          <p:nvPr/>
        </p:nvSpPr>
        <p:spPr>
          <a:xfrm rot="16200000">
            <a:off x="1378198" y="3277642"/>
            <a:ext cx="6843316" cy="28803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文本框 8">
            <a:extLst>
              <a:ext uri="{FF2B5EF4-FFF2-40B4-BE49-F238E27FC236}">
                <a16:creationId xmlns:a16="http://schemas.microsoft.com/office/drawing/2014/main" id="{A75007B3-5B5F-4EF3-A5AC-E5EC6A27A9CB}"/>
              </a:ext>
            </a:extLst>
          </p:cNvPr>
          <p:cNvSpPr txBox="1"/>
          <p:nvPr/>
        </p:nvSpPr>
        <p:spPr>
          <a:xfrm>
            <a:off x="5519936" y="980728"/>
            <a:ext cx="5579110" cy="1568450"/>
          </a:xfrm>
          <a:prstGeom prst="rect">
            <a:avLst/>
          </a:prstGeom>
          <a:noFill/>
        </p:spPr>
        <p:txBody>
          <a:bodyPr wrap="square" rtlCol="0">
            <a:spAutoFit/>
          </a:bodyPr>
          <a:lstStyle/>
          <a:p>
            <a:pPr algn="ctr"/>
            <a:r>
              <a:rPr lang="en-US" altLang="zh-CN" sz="9600" b="1" dirty="0">
                <a:solidFill>
                  <a:schemeClr val="tx1"/>
                </a:solidFill>
                <a:effectLst/>
                <a:latin typeface="腾祥睿黑简-W4" panose="01010104010101010101" charset="-122"/>
                <a:ea typeface="腾祥睿黑简-W4" panose="01010104010101010101" charset="-122"/>
                <a:cs typeface="腾祥睿黑简-W4" panose="01010104010101010101" charset="-122"/>
                <a:sym typeface="+mn-ea"/>
              </a:rPr>
              <a:t>“LIFE”</a:t>
            </a:r>
          </a:p>
        </p:txBody>
      </p:sp>
      <p:sp>
        <p:nvSpPr>
          <p:cNvPr id="11" name="文本框 10">
            <a:extLst>
              <a:ext uri="{FF2B5EF4-FFF2-40B4-BE49-F238E27FC236}">
                <a16:creationId xmlns:a16="http://schemas.microsoft.com/office/drawing/2014/main" id="{FA86C72D-C93E-4CF9-95FF-24C12F95896A}"/>
              </a:ext>
            </a:extLst>
          </p:cNvPr>
          <p:cNvSpPr txBox="1"/>
          <p:nvPr/>
        </p:nvSpPr>
        <p:spPr>
          <a:xfrm>
            <a:off x="5879976" y="2924944"/>
            <a:ext cx="5446395" cy="2952115"/>
          </a:xfrm>
          <a:prstGeom prst="rect">
            <a:avLst/>
          </a:prstGeom>
          <a:noFill/>
        </p:spPr>
        <p:txBody>
          <a:bodyPr wrap="square" rtlCol="0" anchor="t">
            <a:spAutoFit/>
          </a:bodyPr>
          <a:lstStyle/>
          <a:p>
            <a:pPr>
              <a:lnSpc>
                <a:spcPct val="150000"/>
              </a:lnSpc>
            </a:pPr>
            <a:r>
              <a:rPr lang="zh-CN" altLang="zh-CN" dirty="0">
                <a:latin typeface="微软雅黑" panose="020B0503020204020204" pitchFamily="34" charset="-122"/>
                <a:ea typeface="微软雅黑" panose="020B0503020204020204" pitchFamily="34" charset="-122"/>
              </a:rPr>
              <a:t>Lorem ipsum dolor sit amet, consectetur adipisicing elit, sed do eiusmod tempor incididunt ut labore et dolore magna aliqua. Ut enim ad minim veniam, quis nostrud exercitation ullamco laboris nisi ut aliquip ex ea commodo consequat. Duis aute irure dolor in reprehenderit in </a:t>
            </a:r>
            <a:endParaRPr lang="zh-CN" altLang="en-US" dirty="0">
              <a:latin typeface="微软雅黑" panose="020B0503020204020204" pitchFamily="34" charset="-122"/>
              <a:ea typeface="微软雅黑" panose="020B0503020204020204" pitchFamily="34" charset="-122"/>
            </a:endParaRPr>
          </a:p>
        </p:txBody>
      </p:sp>
      <p:pic>
        <p:nvPicPr>
          <p:cNvPr id="2" name="图片 1">
            <a:extLst>
              <a:ext uri="{FF2B5EF4-FFF2-40B4-BE49-F238E27FC236}">
                <a16:creationId xmlns:a16="http://schemas.microsoft.com/office/drawing/2014/main" id="{C7451743-5CA1-4246-AB0D-B2EBFCF025C2}"/>
              </a:ext>
            </a:extLst>
          </p:cNvPr>
          <p:cNvPicPr>
            <a:picLocks noChangeAspect="1"/>
          </p:cNvPicPr>
          <p:nvPr/>
        </p:nvPicPr>
        <p:blipFill>
          <a:blip r:embed="rId3"/>
          <a:stretch>
            <a:fillRect/>
          </a:stretch>
        </p:blipFill>
        <p:spPr>
          <a:xfrm>
            <a:off x="-12065" y="149341"/>
            <a:ext cx="4675898" cy="6565149"/>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4000" advTm="3000">
        <p14:vortex dir="r"/>
      </p:transition>
    </mc:Choice>
    <mc:Fallback xmlns="">
      <p:transition spd="slow" advTm="300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9" name="组合 98"/>
          <p:cNvGrpSpPr/>
          <p:nvPr/>
        </p:nvGrpSpPr>
        <p:grpSpPr>
          <a:xfrm rot="16200000">
            <a:off x="1870710" y="4004945"/>
            <a:ext cx="949325" cy="4712335"/>
            <a:chOff x="31" y="192"/>
            <a:chExt cx="2596" cy="10379"/>
          </a:xfrm>
        </p:grpSpPr>
        <p:grpSp>
          <p:nvGrpSpPr>
            <p:cNvPr id="100" name="组合 99"/>
            <p:cNvGrpSpPr/>
            <p:nvPr/>
          </p:nvGrpSpPr>
          <p:grpSpPr>
            <a:xfrm rot="5400000">
              <a:off x="417" y="8361"/>
              <a:ext cx="1824" cy="2596"/>
              <a:chOff x="-8" y="8047"/>
              <a:chExt cx="1824" cy="2596"/>
            </a:xfrm>
          </p:grpSpPr>
          <p:sp>
            <p:nvSpPr>
              <p:cNvPr id="107" name="矩形 106"/>
              <p:cNvSpPr/>
              <p:nvPr/>
            </p:nvSpPr>
            <p:spPr>
              <a:xfrm>
                <a:off x="-8" y="8047"/>
                <a:ext cx="608" cy="64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8" name="矩形 107"/>
              <p:cNvSpPr/>
              <p:nvPr/>
            </p:nvSpPr>
            <p:spPr>
              <a:xfrm>
                <a:off x="1208" y="8047"/>
                <a:ext cx="608" cy="64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9" name="矩形 108"/>
              <p:cNvSpPr/>
              <p:nvPr/>
            </p:nvSpPr>
            <p:spPr>
              <a:xfrm>
                <a:off x="618" y="8696"/>
                <a:ext cx="608" cy="64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0" name="矩形 109"/>
              <p:cNvSpPr/>
              <p:nvPr/>
            </p:nvSpPr>
            <p:spPr>
              <a:xfrm>
                <a:off x="10" y="9345"/>
                <a:ext cx="608" cy="64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1" name="矩形 110"/>
              <p:cNvSpPr/>
              <p:nvPr/>
            </p:nvSpPr>
            <p:spPr>
              <a:xfrm>
                <a:off x="1208" y="9345"/>
                <a:ext cx="608" cy="64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2" name="矩形 111"/>
              <p:cNvSpPr/>
              <p:nvPr/>
            </p:nvSpPr>
            <p:spPr>
              <a:xfrm>
                <a:off x="600" y="9994"/>
                <a:ext cx="608" cy="64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113" name="组合 112"/>
            <p:cNvGrpSpPr/>
            <p:nvPr/>
          </p:nvGrpSpPr>
          <p:grpSpPr>
            <a:xfrm rot="16200000">
              <a:off x="417" y="6574"/>
              <a:ext cx="1824" cy="2596"/>
              <a:chOff x="-8" y="5451"/>
              <a:chExt cx="1824" cy="2596"/>
            </a:xfrm>
          </p:grpSpPr>
          <p:sp>
            <p:nvSpPr>
              <p:cNvPr id="114" name="矩形 113"/>
              <p:cNvSpPr/>
              <p:nvPr/>
            </p:nvSpPr>
            <p:spPr>
              <a:xfrm>
                <a:off x="-5" y="5451"/>
                <a:ext cx="608" cy="64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5" name="矩形 114"/>
              <p:cNvSpPr/>
              <p:nvPr/>
            </p:nvSpPr>
            <p:spPr>
              <a:xfrm>
                <a:off x="600" y="6100"/>
                <a:ext cx="608" cy="64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6" name="矩形 115"/>
              <p:cNvSpPr/>
              <p:nvPr/>
            </p:nvSpPr>
            <p:spPr>
              <a:xfrm>
                <a:off x="1208" y="5451"/>
                <a:ext cx="608" cy="64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7" name="矩形 116"/>
              <p:cNvSpPr/>
              <p:nvPr/>
            </p:nvSpPr>
            <p:spPr>
              <a:xfrm>
                <a:off x="-8" y="6749"/>
                <a:ext cx="608" cy="64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8" name="矩形 117"/>
              <p:cNvSpPr/>
              <p:nvPr/>
            </p:nvSpPr>
            <p:spPr>
              <a:xfrm>
                <a:off x="1208" y="6749"/>
                <a:ext cx="608" cy="64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9" name="矩形 118"/>
              <p:cNvSpPr/>
              <p:nvPr/>
            </p:nvSpPr>
            <p:spPr>
              <a:xfrm>
                <a:off x="600" y="7398"/>
                <a:ext cx="608" cy="64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126" name="组合 125"/>
            <p:cNvGrpSpPr/>
            <p:nvPr/>
          </p:nvGrpSpPr>
          <p:grpSpPr>
            <a:xfrm rot="5400000">
              <a:off x="417" y="4750"/>
              <a:ext cx="1824" cy="2596"/>
              <a:chOff x="-8" y="8047"/>
              <a:chExt cx="1824" cy="2596"/>
            </a:xfrm>
          </p:grpSpPr>
          <p:sp>
            <p:nvSpPr>
              <p:cNvPr id="133" name="矩形 132"/>
              <p:cNvSpPr/>
              <p:nvPr/>
            </p:nvSpPr>
            <p:spPr>
              <a:xfrm>
                <a:off x="-8" y="8047"/>
                <a:ext cx="608" cy="64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4" name="矩形 133"/>
              <p:cNvSpPr/>
              <p:nvPr/>
            </p:nvSpPr>
            <p:spPr>
              <a:xfrm>
                <a:off x="1208" y="8047"/>
                <a:ext cx="608" cy="64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5" name="矩形 134"/>
              <p:cNvSpPr/>
              <p:nvPr/>
            </p:nvSpPr>
            <p:spPr>
              <a:xfrm>
                <a:off x="618" y="8696"/>
                <a:ext cx="608" cy="64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6" name="矩形 135"/>
              <p:cNvSpPr/>
              <p:nvPr/>
            </p:nvSpPr>
            <p:spPr>
              <a:xfrm>
                <a:off x="10" y="9345"/>
                <a:ext cx="608" cy="64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7" name="矩形 136"/>
              <p:cNvSpPr/>
              <p:nvPr/>
            </p:nvSpPr>
            <p:spPr>
              <a:xfrm>
                <a:off x="1208" y="9345"/>
                <a:ext cx="608" cy="64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8" name="矩形 137"/>
              <p:cNvSpPr/>
              <p:nvPr/>
            </p:nvSpPr>
            <p:spPr>
              <a:xfrm>
                <a:off x="600" y="9994"/>
                <a:ext cx="608" cy="64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139" name="组合 138"/>
            <p:cNvGrpSpPr/>
            <p:nvPr/>
          </p:nvGrpSpPr>
          <p:grpSpPr>
            <a:xfrm rot="16200000">
              <a:off x="417" y="2944"/>
              <a:ext cx="1824" cy="2596"/>
              <a:chOff x="-8" y="5451"/>
              <a:chExt cx="1824" cy="2596"/>
            </a:xfrm>
          </p:grpSpPr>
          <p:sp>
            <p:nvSpPr>
              <p:cNvPr id="140" name="矩形 139"/>
              <p:cNvSpPr/>
              <p:nvPr/>
            </p:nvSpPr>
            <p:spPr>
              <a:xfrm>
                <a:off x="-5" y="5451"/>
                <a:ext cx="608" cy="64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1" name="矩形 140"/>
              <p:cNvSpPr/>
              <p:nvPr/>
            </p:nvSpPr>
            <p:spPr>
              <a:xfrm>
                <a:off x="600" y="6100"/>
                <a:ext cx="608" cy="64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2" name="矩形 141"/>
              <p:cNvSpPr/>
              <p:nvPr/>
            </p:nvSpPr>
            <p:spPr>
              <a:xfrm>
                <a:off x="1208" y="5451"/>
                <a:ext cx="608" cy="64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3" name="矩形 142"/>
              <p:cNvSpPr/>
              <p:nvPr/>
            </p:nvSpPr>
            <p:spPr>
              <a:xfrm>
                <a:off x="-8" y="6749"/>
                <a:ext cx="608" cy="64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4" name="矩形 143"/>
              <p:cNvSpPr/>
              <p:nvPr/>
            </p:nvSpPr>
            <p:spPr>
              <a:xfrm>
                <a:off x="1208" y="6749"/>
                <a:ext cx="608" cy="64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5" name="矩形 144"/>
              <p:cNvSpPr/>
              <p:nvPr/>
            </p:nvSpPr>
            <p:spPr>
              <a:xfrm>
                <a:off x="600" y="7398"/>
                <a:ext cx="608" cy="64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152" name="组合 151"/>
            <p:cNvGrpSpPr/>
            <p:nvPr/>
          </p:nvGrpSpPr>
          <p:grpSpPr>
            <a:xfrm rot="5400000">
              <a:off x="417" y="1120"/>
              <a:ext cx="1824" cy="2596"/>
              <a:chOff x="-8" y="8047"/>
              <a:chExt cx="1824" cy="2596"/>
            </a:xfrm>
          </p:grpSpPr>
          <p:sp>
            <p:nvSpPr>
              <p:cNvPr id="159" name="矩形 158"/>
              <p:cNvSpPr/>
              <p:nvPr/>
            </p:nvSpPr>
            <p:spPr>
              <a:xfrm>
                <a:off x="-8" y="8047"/>
                <a:ext cx="608" cy="64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0" name="矩形 159"/>
              <p:cNvSpPr/>
              <p:nvPr/>
            </p:nvSpPr>
            <p:spPr>
              <a:xfrm>
                <a:off x="1208" y="8047"/>
                <a:ext cx="608" cy="64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1" name="矩形 160"/>
              <p:cNvSpPr/>
              <p:nvPr/>
            </p:nvSpPr>
            <p:spPr>
              <a:xfrm>
                <a:off x="618" y="8696"/>
                <a:ext cx="608" cy="64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2" name="矩形 161"/>
              <p:cNvSpPr/>
              <p:nvPr/>
            </p:nvSpPr>
            <p:spPr>
              <a:xfrm>
                <a:off x="10" y="9345"/>
                <a:ext cx="608" cy="64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3" name="矩形 162"/>
              <p:cNvSpPr/>
              <p:nvPr/>
            </p:nvSpPr>
            <p:spPr>
              <a:xfrm>
                <a:off x="1208" y="9345"/>
                <a:ext cx="608" cy="64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4" name="矩形 163"/>
              <p:cNvSpPr/>
              <p:nvPr/>
            </p:nvSpPr>
            <p:spPr>
              <a:xfrm>
                <a:off x="600" y="9994"/>
                <a:ext cx="608" cy="64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165" name="组合 164"/>
            <p:cNvGrpSpPr/>
            <p:nvPr/>
          </p:nvGrpSpPr>
          <p:grpSpPr>
            <a:xfrm rot="16200000">
              <a:off x="630" y="-407"/>
              <a:ext cx="1398" cy="2596"/>
              <a:chOff x="-8" y="5451"/>
              <a:chExt cx="1398" cy="2596"/>
            </a:xfrm>
          </p:grpSpPr>
          <p:sp>
            <p:nvSpPr>
              <p:cNvPr id="166" name="矩形 165"/>
              <p:cNvSpPr/>
              <p:nvPr/>
            </p:nvSpPr>
            <p:spPr>
              <a:xfrm>
                <a:off x="-5" y="5451"/>
                <a:ext cx="608" cy="64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7" name="矩形 166"/>
              <p:cNvSpPr/>
              <p:nvPr/>
            </p:nvSpPr>
            <p:spPr>
              <a:xfrm>
                <a:off x="600" y="6100"/>
                <a:ext cx="608" cy="64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8" name="矩形 167"/>
              <p:cNvSpPr/>
              <p:nvPr/>
            </p:nvSpPr>
            <p:spPr>
              <a:xfrm>
                <a:off x="1208" y="5451"/>
                <a:ext cx="182" cy="64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9" name="矩形 168"/>
              <p:cNvSpPr/>
              <p:nvPr/>
            </p:nvSpPr>
            <p:spPr>
              <a:xfrm>
                <a:off x="-8" y="6749"/>
                <a:ext cx="608" cy="64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70" name="矩形 169"/>
              <p:cNvSpPr/>
              <p:nvPr/>
            </p:nvSpPr>
            <p:spPr>
              <a:xfrm>
                <a:off x="1208" y="6749"/>
                <a:ext cx="181" cy="64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71" name="矩形 170"/>
              <p:cNvSpPr/>
              <p:nvPr/>
            </p:nvSpPr>
            <p:spPr>
              <a:xfrm>
                <a:off x="600" y="7398"/>
                <a:ext cx="608" cy="64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sp>
        <p:nvSpPr>
          <p:cNvPr id="13" name="矩形 12"/>
          <p:cNvSpPr/>
          <p:nvPr/>
        </p:nvSpPr>
        <p:spPr>
          <a:xfrm rot="16200000">
            <a:off x="1374775" y="3334385"/>
            <a:ext cx="6877050" cy="22225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4951730" y="1916832"/>
            <a:ext cx="7240270" cy="1323439"/>
          </a:xfrm>
          <a:prstGeom prst="rect">
            <a:avLst/>
          </a:prstGeom>
          <a:noFill/>
        </p:spPr>
        <p:txBody>
          <a:bodyPr wrap="square" rtlCol="0">
            <a:spAutoFit/>
          </a:bodyPr>
          <a:lstStyle/>
          <a:p>
            <a:pPr algn="ctr"/>
            <a:r>
              <a:rPr lang="en-US" altLang="zh-CN" sz="4000" b="1" dirty="0">
                <a:latin typeface="微软雅黑" panose="020B0503020204020204" pitchFamily="34" charset="-122"/>
                <a:ea typeface="微软雅黑" panose="020B0503020204020204" pitchFamily="34" charset="-122"/>
              </a:rPr>
              <a:t>Click here to enter the main title</a:t>
            </a:r>
            <a:endParaRPr lang="zh-CN" altLang="en-US" sz="4000" dirty="0"/>
          </a:p>
        </p:txBody>
      </p:sp>
      <p:cxnSp>
        <p:nvCxnSpPr>
          <p:cNvPr id="6" name="直接连接符 5"/>
          <p:cNvCxnSpPr/>
          <p:nvPr/>
        </p:nvCxnSpPr>
        <p:spPr>
          <a:xfrm>
            <a:off x="5186680" y="3596005"/>
            <a:ext cx="6715125"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矩形 2">
            <a:extLst>
              <a:ext uri="{FF2B5EF4-FFF2-40B4-BE49-F238E27FC236}">
                <a16:creationId xmlns:a16="http://schemas.microsoft.com/office/drawing/2014/main" id="{9D9F10CA-2A98-4560-96CC-F42219328BAB}"/>
              </a:ext>
            </a:extLst>
          </p:cNvPr>
          <p:cNvSpPr/>
          <p:nvPr/>
        </p:nvSpPr>
        <p:spPr>
          <a:xfrm>
            <a:off x="5735960" y="3789040"/>
            <a:ext cx="6096000" cy="2536400"/>
          </a:xfrm>
          <a:prstGeom prst="rect">
            <a:avLst/>
          </a:prstGeom>
        </p:spPr>
        <p:txBody>
          <a:bodyPr>
            <a:spAutoFit/>
          </a:bodyPr>
          <a:lstStyle/>
          <a:p>
            <a:pPr>
              <a:lnSpc>
                <a:spcPct val="150000"/>
              </a:lnSpc>
            </a:pPr>
            <a:r>
              <a:rPr lang="zh-CN" altLang="zh-CN" dirty="0">
                <a:latin typeface="微软雅黑" panose="020B0503020204020204" pitchFamily="34" charset="-122"/>
                <a:ea typeface="微软雅黑" panose="020B0503020204020204" pitchFamily="34" charset="-122"/>
              </a:rPr>
              <a:t>Lorem ipsum dolor sit amet, consectetur adipisicing elit, sed do eiusmod tempor incididunt ut labore et dolore magna aliqua. Ut enim ad minim veniam, quis nostrud exercitation ullamco laboris nisi ut aliquip ex ea commodo consequat. Duis aute irure dolor in reprehenderit in </a:t>
            </a:r>
            <a:endParaRPr lang="zh-CN" altLang="en-US" dirty="0">
              <a:latin typeface="微软雅黑" panose="020B0503020204020204" pitchFamily="34" charset="-122"/>
              <a:ea typeface="微软雅黑" panose="020B0503020204020204" pitchFamily="34" charset="-122"/>
            </a:endParaRPr>
          </a:p>
        </p:txBody>
      </p:sp>
      <p:pic>
        <p:nvPicPr>
          <p:cNvPr id="2" name="图片 1">
            <a:extLst>
              <a:ext uri="{FF2B5EF4-FFF2-40B4-BE49-F238E27FC236}">
                <a16:creationId xmlns:a16="http://schemas.microsoft.com/office/drawing/2014/main" id="{B0C24B85-0265-4E0B-82E3-50A8F1BD501A}"/>
              </a:ext>
            </a:extLst>
          </p:cNvPr>
          <p:cNvPicPr>
            <a:picLocks noChangeAspect="1"/>
          </p:cNvPicPr>
          <p:nvPr/>
        </p:nvPicPr>
        <p:blipFill>
          <a:blip r:embed="rId3"/>
          <a:stretch>
            <a:fillRect/>
          </a:stretch>
        </p:blipFill>
        <p:spPr>
          <a:xfrm>
            <a:off x="-3138" y="-1060"/>
            <a:ext cx="4704678" cy="5887509"/>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4000" advTm="3000">
        <p14:vortex dir="r"/>
      </p:transition>
    </mc:Choice>
    <mc:Fallback xmlns="">
      <p:transition spd="slow" advTm="300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12065" y="-6350"/>
            <a:ext cx="12202795" cy="235331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1" name="矩形 10"/>
          <p:cNvSpPr/>
          <p:nvPr/>
        </p:nvSpPr>
        <p:spPr>
          <a:xfrm>
            <a:off x="-12065" y="4512945"/>
            <a:ext cx="12202795" cy="235521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5" name="矩形 4"/>
          <p:cNvSpPr/>
          <p:nvPr/>
        </p:nvSpPr>
        <p:spPr>
          <a:xfrm>
            <a:off x="1247775" y="5848350"/>
            <a:ext cx="10942955" cy="266700"/>
          </a:xfrm>
          <a:prstGeom prst="rect">
            <a:avLst/>
          </a:prstGeom>
          <a:solidFill>
            <a:srgbClr val="FFC7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12065" y="1036955"/>
            <a:ext cx="10942955" cy="266700"/>
          </a:xfrm>
          <a:prstGeom prst="rect">
            <a:avLst/>
          </a:prstGeom>
          <a:solidFill>
            <a:srgbClr val="FFC7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1873250" y="5475605"/>
            <a:ext cx="10324465" cy="76200"/>
          </a:xfrm>
          <a:prstGeom prst="rect">
            <a:avLst/>
          </a:prstGeom>
          <a:solidFill>
            <a:srgbClr val="FFC7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5080" y="1616710"/>
            <a:ext cx="8062595" cy="76200"/>
          </a:xfrm>
          <a:prstGeom prst="rect">
            <a:avLst/>
          </a:prstGeom>
          <a:solidFill>
            <a:srgbClr val="FFC7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3E244322-EB16-45CA-A855-E51DB3BEE881}"/>
              </a:ext>
            </a:extLst>
          </p:cNvPr>
          <p:cNvSpPr/>
          <p:nvPr/>
        </p:nvSpPr>
        <p:spPr>
          <a:xfrm>
            <a:off x="2351584" y="2852936"/>
            <a:ext cx="3279231" cy="988347"/>
          </a:xfrm>
          <a:prstGeom prst="rect">
            <a:avLst/>
          </a:prstGeom>
        </p:spPr>
        <p:txBody>
          <a:bodyPr wrap="none">
            <a:spAutoFit/>
          </a:bodyPr>
          <a:lstStyle/>
          <a:p>
            <a:pPr>
              <a:lnSpc>
                <a:spcPct val="150000"/>
              </a:lnSpc>
            </a:pPr>
            <a:r>
              <a:rPr lang="en-US" altLang="zh-CN" sz="4400" b="1" dirty="0">
                <a:latin typeface="微软雅黑" panose="020B0503020204020204" pitchFamily="34" charset="-122"/>
                <a:ea typeface="微软雅黑" panose="020B0503020204020204" pitchFamily="34" charset="-122"/>
                <a:cs typeface="腾祥睿黑简-W4" panose="01010104010101010101" charset="-122"/>
                <a:sym typeface="+mn-ea"/>
              </a:rPr>
              <a:t>PART TWO</a:t>
            </a:r>
          </a:p>
        </p:txBody>
      </p:sp>
      <p:sp>
        <p:nvSpPr>
          <p:cNvPr id="14" name="矩形 13">
            <a:extLst>
              <a:ext uri="{FF2B5EF4-FFF2-40B4-BE49-F238E27FC236}">
                <a16:creationId xmlns:a16="http://schemas.microsoft.com/office/drawing/2014/main" id="{9D996EE7-01EB-4F85-BE7D-9ABA0DAEEB8C}"/>
              </a:ext>
            </a:extLst>
          </p:cNvPr>
          <p:cNvSpPr/>
          <p:nvPr/>
        </p:nvSpPr>
        <p:spPr>
          <a:xfrm>
            <a:off x="5663952" y="2996952"/>
            <a:ext cx="4589042" cy="830997"/>
          </a:xfrm>
          <a:prstGeom prst="rect">
            <a:avLst/>
          </a:prstGeom>
        </p:spPr>
        <p:txBody>
          <a:bodyPr wrap="square">
            <a:spAutoFit/>
          </a:bodyPr>
          <a:lstStyle/>
          <a:p>
            <a:pPr algn="ctr"/>
            <a:r>
              <a:rPr lang="zh-CN" altLang="en-US" sz="2400" dirty="0">
                <a:latin typeface="微软雅黑" panose="020B0503020204020204" pitchFamily="34" charset="-122"/>
                <a:ea typeface="微软雅黑" panose="020B0503020204020204" pitchFamily="34" charset="-122"/>
              </a:rPr>
              <a:t>Click here to enter the content</a:t>
            </a:r>
          </a:p>
        </p:txBody>
      </p:sp>
    </p:spTree>
  </p:cSld>
  <p:clrMapOvr>
    <a:masterClrMapping/>
  </p:clrMapOvr>
  <mc:AlternateContent xmlns:mc="http://schemas.openxmlformats.org/markup-compatibility/2006" xmlns:p14="http://schemas.microsoft.com/office/powerpoint/2010/main">
    <mc:Choice Requires="p14">
      <p:transition spd="slow" p14:dur="4000" advTm="3000">
        <p14:vortex dir="r"/>
      </p:transition>
    </mc:Choice>
    <mc:Fallback xmlns="">
      <p:transition spd="slow" advTm="3000">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黄色欧美油画风格风通用PPT模板"/>
</p:tagLst>
</file>

<file path=ppt/tags/tag2.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custom"/>
  <p:tag name="KSO_WM_TEMPLATE_INDEX" val="20184553"/>
</p:tagLst>
</file>

<file path=ppt/tags/tag3.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custom"/>
  <p:tag name="KSO_WM_TEMPLATE_INDEX" val="20184553"/>
</p:tagLst>
</file>

<file path=ppt/tags/tag4.xml><?xml version="1.0" encoding="utf-8"?>
<p:tagLst xmlns:a="http://schemas.openxmlformats.org/drawingml/2006/main" xmlns:r="http://schemas.openxmlformats.org/officeDocument/2006/relationships" xmlns:p="http://schemas.openxmlformats.org/presentationml/2006/main">
  <p:tag name="KSO_WM_TEMPLATE_TOPIC_DEFAULT" val="1"/>
  <p:tag name="KSO_WM_TEMPLATE_JOB_ID" val="2"/>
  <p:tag name="KSO_WM_TEMPLATE_SCENE_ID" val="1"/>
  <p:tag name="KSO_WM_TEMPLATE_OUTLINE_ID" val="15"/>
  <p:tag name="KSO_WM_TEMPLATE_TOPIC_ID" val="2869567"/>
  <p:tag name="KSO_WM_BEAUTIFY_FLAG" val="#wm#"/>
  <p:tag name="KSO_WM_TAG_VERSION" val="1.0"/>
  <p:tag name="KSO_WM_TEMPLATE_INDEX" val="20184553"/>
  <p:tag name="KSO_WM_TEMPLATE_CATEGORY" val="custom"/>
  <p:tag name="KSO_WM_TEMPLATE_THUMBS_INDEX" val="1、6、10、14、20、26、27、28、29、31"/>
</p:tagLst>
</file>

<file path=ppt/tags/tag5.xml><?xml version="1.0" encoding="utf-8"?>
<p:tagLst xmlns:a="http://schemas.openxmlformats.org/drawingml/2006/main" xmlns:r="http://schemas.openxmlformats.org/officeDocument/2006/relationships" xmlns:p="http://schemas.openxmlformats.org/presentationml/2006/main">
  <p:tag name="ISLIDE.DIAGRAM" val="ead22db3-dbfd-4536-8aa8-ca79463f591b"/>
</p:tagLst>
</file>

<file path=ppt/theme/theme1.xml><?xml version="1.0" encoding="utf-8"?>
<a:theme xmlns:a="http://schemas.openxmlformats.org/drawingml/2006/main" name="Office 主题">
  <a:themeElements>
    <a:clrScheme name="自定义 214">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974</Words>
  <Application>Microsoft Office PowerPoint</Application>
  <PresentationFormat>宽屏</PresentationFormat>
  <Paragraphs>123</Paragraphs>
  <Slides>22</Slides>
  <Notes>22</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22</vt:i4>
      </vt:variant>
    </vt:vector>
  </HeadingPairs>
  <TitlesOfParts>
    <vt:vector size="29" baseType="lpstr">
      <vt:lpstr>黑体</vt:lpstr>
      <vt:lpstr>宋体</vt:lpstr>
      <vt:lpstr>腾祥睿黑简-W4</vt:lpstr>
      <vt:lpstr>微软雅黑</vt:lpstr>
      <vt:lpstr>Arial</vt:lpstr>
      <vt:lpstr>Calibri</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黄色欧美油画风格风通用PPT模板</dc:title>
  <dc:creator/>
  <cp:lastModifiedBy/>
  <cp:revision>23</cp:revision>
  <dcterms:created xsi:type="dcterms:W3CDTF">2018-03-01T02:03:00Z</dcterms:created>
  <dcterms:modified xsi:type="dcterms:W3CDTF">2019-02-10T12:46:31Z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2052-10.1.0.7346</vt:lpwstr>
  </property>
</Properties>
</file>